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1"/>
  </p:notesMasterIdLst>
  <p:sldIdLst>
    <p:sldId id="313" r:id="rId2"/>
    <p:sldId id="316" r:id="rId3"/>
    <p:sldId id="317" r:id="rId4"/>
    <p:sldId id="318" r:id="rId5"/>
    <p:sldId id="310" r:id="rId6"/>
    <p:sldId id="315" r:id="rId7"/>
    <p:sldId id="262" r:id="rId8"/>
    <p:sldId id="312" r:id="rId9"/>
    <p:sldId id="314" r:id="rId10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26" autoAdjust="0"/>
    <p:restoredTop sz="94660"/>
  </p:normalViewPr>
  <p:slideViewPr>
    <p:cSldViewPr snapToGrid="0">
      <p:cViewPr varScale="1">
        <p:scale>
          <a:sx n="60" d="100"/>
          <a:sy n="60" d="100"/>
        </p:scale>
        <p:origin x="78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3F2C725C-9936-4BC7-B5AE-51AE051E2C14}" type="datetimeFigureOut">
              <a:rPr lang="he-IL" smtClean="0"/>
              <a:t>י"ג/תמוז/תשפ"ב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70C956DD-D84D-47A9-8F3D-9869A70D3D1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736204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3" name="Google Shape;2213;ga7274a1822_0_5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4" name="Google Shape;2214;ga7274a1822_0_5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824667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3" name="Google Shape;2393;ga7274a1822_0_7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4" name="Google Shape;2394;ga7274a1822_0_7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818903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3" name="Google Shape;2393;ga7274a1822_0_7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4" name="Google Shape;2394;ga7274a1822_0_7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757932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3" name="Google Shape;2393;ga7274a1822_0_7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4" name="Google Shape;2394;ga7274a1822_0_7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113210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9" name="Google Shape;2189;ga7274a1822_0_5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0" name="Google Shape;2190;ga7274a1822_0_5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794207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9" name="Google Shape;2189;ga7274a1822_0_5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0" name="Google Shape;2190;ga7274a1822_0_5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368282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9" name="Google Shape;2189;ga7274a1822_0_5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0" name="Google Shape;2190;ga7274a1822_0_5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8EDB3398-E3F4-667E-0C77-65203A7BED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318C4FFF-C354-F329-E88C-1B2B9EABBC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0C6731E1-A488-CD7B-4287-2F4FD8562B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78F7A-296F-4DC2-A590-C37C27630D1A}" type="datetimeFigureOut">
              <a:rPr lang="he-IL" smtClean="0"/>
              <a:t>י"ג/תמוז/תשפ"ב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78F1256D-6B9B-C6E8-9AD9-C51F6691CA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020EBCCD-8E0F-1577-0899-9858EF22CB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D1C6F-C158-451E-970D-84DFB7111A0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428538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BAC23CB4-0A9A-A2DF-43F5-C91419471F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0F8BFB69-8100-50B1-3E71-94C6DDBD75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0EE07290-054C-5D16-25AD-9B7FE02ED2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78F7A-296F-4DC2-A590-C37C27630D1A}" type="datetimeFigureOut">
              <a:rPr lang="he-IL" smtClean="0"/>
              <a:t>י"ג/תמוז/תשפ"ב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FB4B9628-BC96-AAC9-11AD-2F0B9FDFF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B87453EB-137A-3010-BCED-1E10F52E4D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D1C6F-C158-451E-970D-84DFB7111A0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790117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>
            <a:extLst>
              <a:ext uri="{FF2B5EF4-FFF2-40B4-BE49-F238E27FC236}">
                <a16:creationId xmlns:a16="http://schemas.microsoft.com/office/drawing/2014/main" id="{5F4D2E2F-8EDC-48DE-F531-3A2F138D28C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CAB4F5E9-843A-5A78-A4AD-4EDA552946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2455FC23-F031-5FBC-F7ED-B7179704AD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78F7A-296F-4DC2-A590-C37C27630D1A}" type="datetimeFigureOut">
              <a:rPr lang="he-IL" smtClean="0"/>
              <a:t>י"ג/תמוז/תשפ"ב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AAB6FEDB-D545-9BC1-40AB-1EB3DDFC2A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34956B3E-33AB-38A3-C6BC-C879C7053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D1C6F-C158-451E-970D-84DFB7111A0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49360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spTree>
      <p:nvGrpSpPr>
        <p:cNvPr id="1" name="Shape 10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4" name="Google Shape;1014;p19"/>
          <p:cNvPicPr preferRelativeResize="0"/>
          <p:nvPr/>
        </p:nvPicPr>
        <p:blipFill>
          <a:blip r:embed="rId2">
            <a:alphaModFix amt="66000"/>
          </a:blip>
          <a:stretch>
            <a:fillRect/>
          </a:stretch>
        </p:blipFill>
        <p:spPr>
          <a:xfrm rot="-2343514" flipH="1">
            <a:off x="-1541634" y="-1956213"/>
            <a:ext cx="4396519" cy="30355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5" name="Google Shape;1015;p19"/>
          <p:cNvPicPr preferRelativeResize="0"/>
          <p:nvPr/>
        </p:nvPicPr>
        <p:blipFill>
          <a:blip r:embed="rId3">
            <a:alphaModFix amt="74000"/>
          </a:blip>
          <a:stretch>
            <a:fillRect/>
          </a:stretch>
        </p:blipFill>
        <p:spPr>
          <a:xfrm rot="-10162003" flipH="1">
            <a:off x="-1454809" y="-1511679"/>
            <a:ext cx="3859828" cy="345776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16" name="Google Shape;1016;p19"/>
          <p:cNvGrpSpPr/>
          <p:nvPr/>
        </p:nvGrpSpPr>
        <p:grpSpPr>
          <a:xfrm rot="-8099954">
            <a:off x="34334" y="-1025166"/>
            <a:ext cx="1792489" cy="2660436"/>
            <a:chOff x="272875" y="1527563"/>
            <a:chExt cx="255950" cy="455000"/>
          </a:xfrm>
        </p:grpSpPr>
        <p:sp>
          <p:nvSpPr>
            <p:cNvPr id="1017" name="Google Shape;1017;p19"/>
            <p:cNvSpPr/>
            <p:nvPr/>
          </p:nvSpPr>
          <p:spPr>
            <a:xfrm>
              <a:off x="471925" y="1963988"/>
              <a:ext cx="26575" cy="18575"/>
            </a:xfrm>
            <a:custGeom>
              <a:avLst/>
              <a:gdLst/>
              <a:ahLst/>
              <a:cxnLst/>
              <a:rect l="l" t="t" r="r" b="b"/>
              <a:pathLst>
                <a:path w="1063" h="743" extrusionOk="0">
                  <a:moveTo>
                    <a:pt x="724" y="0"/>
                  </a:moveTo>
                  <a:cubicBezTo>
                    <a:pt x="636" y="0"/>
                    <a:pt x="547" y="14"/>
                    <a:pt x="512" y="41"/>
                  </a:cubicBezTo>
                  <a:cubicBezTo>
                    <a:pt x="323" y="230"/>
                    <a:pt x="152" y="420"/>
                    <a:pt x="0" y="628"/>
                  </a:cubicBezTo>
                  <a:lnTo>
                    <a:pt x="57" y="742"/>
                  </a:lnTo>
                  <a:cubicBezTo>
                    <a:pt x="247" y="742"/>
                    <a:pt x="436" y="704"/>
                    <a:pt x="626" y="647"/>
                  </a:cubicBezTo>
                  <a:cubicBezTo>
                    <a:pt x="929" y="496"/>
                    <a:pt x="1062" y="249"/>
                    <a:pt x="948" y="60"/>
                  </a:cubicBezTo>
                  <a:cubicBezTo>
                    <a:pt x="928" y="19"/>
                    <a:pt x="826" y="0"/>
                    <a:pt x="72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8" name="Google Shape;1018;p19"/>
            <p:cNvSpPr/>
            <p:nvPr/>
          </p:nvSpPr>
          <p:spPr>
            <a:xfrm>
              <a:off x="366725" y="1787738"/>
              <a:ext cx="29875" cy="22300"/>
            </a:xfrm>
            <a:custGeom>
              <a:avLst/>
              <a:gdLst/>
              <a:ahLst/>
              <a:cxnLst/>
              <a:rect l="l" t="t" r="r" b="b"/>
              <a:pathLst>
                <a:path w="1195" h="892" extrusionOk="0">
                  <a:moveTo>
                    <a:pt x="607" y="1"/>
                  </a:moveTo>
                  <a:cubicBezTo>
                    <a:pt x="0" y="1"/>
                    <a:pt x="0" y="892"/>
                    <a:pt x="607" y="892"/>
                  </a:cubicBezTo>
                  <a:cubicBezTo>
                    <a:pt x="1194" y="892"/>
                    <a:pt x="1194" y="1"/>
                    <a:pt x="60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9" name="Google Shape;1019;p19"/>
            <p:cNvSpPr/>
            <p:nvPr/>
          </p:nvSpPr>
          <p:spPr>
            <a:xfrm>
              <a:off x="380450" y="1835613"/>
              <a:ext cx="9975" cy="8550"/>
            </a:xfrm>
            <a:custGeom>
              <a:avLst/>
              <a:gdLst/>
              <a:ahLst/>
              <a:cxnLst/>
              <a:rect l="l" t="t" r="r" b="b"/>
              <a:pathLst>
                <a:path w="399" h="342" extrusionOk="0">
                  <a:moveTo>
                    <a:pt x="209" y="1"/>
                  </a:moveTo>
                  <a:cubicBezTo>
                    <a:pt x="1" y="38"/>
                    <a:pt x="1" y="323"/>
                    <a:pt x="209" y="342"/>
                  </a:cubicBezTo>
                  <a:cubicBezTo>
                    <a:pt x="399" y="323"/>
                    <a:pt x="399" y="38"/>
                    <a:pt x="209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0" name="Google Shape;1020;p19"/>
            <p:cNvSpPr/>
            <p:nvPr/>
          </p:nvSpPr>
          <p:spPr>
            <a:xfrm>
              <a:off x="416475" y="1837513"/>
              <a:ext cx="5700" cy="4750"/>
            </a:xfrm>
            <a:custGeom>
              <a:avLst/>
              <a:gdLst/>
              <a:ahLst/>
              <a:cxnLst/>
              <a:rect l="l" t="t" r="r" b="b"/>
              <a:pathLst>
                <a:path w="228" h="190" extrusionOk="0">
                  <a:moveTo>
                    <a:pt x="114" y="0"/>
                  </a:moveTo>
                  <a:cubicBezTo>
                    <a:pt x="0" y="19"/>
                    <a:pt x="0" y="171"/>
                    <a:pt x="114" y="190"/>
                  </a:cubicBezTo>
                  <a:cubicBezTo>
                    <a:pt x="228" y="171"/>
                    <a:pt x="228" y="19"/>
                    <a:pt x="11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1" name="Google Shape;1021;p19"/>
            <p:cNvSpPr/>
            <p:nvPr/>
          </p:nvSpPr>
          <p:spPr>
            <a:xfrm>
              <a:off x="415525" y="1877788"/>
              <a:ext cx="7600" cy="10675"/>
            </a:xfrm>
            <a:custGeom>
              <a:avLst/>
              <a:gdLst/>
              <a:ahLst/>
              <a:cxnLst/>
              <a:rect l="l" t="t" r="r" b="b"/>
              <a:pathLst>
                <a:path w="304" h="427" extrusionOk="0">
                  <a:moveTo>
                    <a:pt x="171" y="1"/>
                  </a:moveTo>
                  <a:cubicBezTo>
                    <a:pt x="133" y="1"/>
                    <a:pt x="95" y="20"/>
                    <a:pt x="76" y="39"/>
                  </a:cubicBezTo>
                  <a:lnTo>
                    <a:pt x="57" y="77"/>
                  </a:lnTo>
                  <a:cubicBezTo>
                    <a:pt x="38" y="95"/>
                    <a:pt x="38" y="114"/>
                    <a:pt x="38" y="133"/>
                  </a:cubicBezTo>
                  <a:lnTo>
                    <a:pt x="20" y="133"/>
                  </a:lnTo>
                  <a:cubicBezTo>
                    <a:pt x="20" y="190"/>
                    <a:pt x="20" y="228"/>
                    <a:pt x="1" y="285"/>
                  </a:cubicBezTo>
                  <a:cubicBezTo>
                    <a:pt x="1" y="304"/>
                    <a:pt x="1" y="323"/>
                    <a:pt x="20" y="342"/>
                  </a:cubicBezTo>
                  <a:cubicBezTo>
                    <a:pt x="20" y="361"/>
                    <a:pt x="38" y="380"/>
                    <a:pt x="38" y="380"/>
                  </a:cubicBezTo>
                  <a:cubicBezTo>
                    <a:pt x="57" y="399"/>
                    <a:pt x="76" y="418"/>
                    <a:pt x="95" y="418"/>
                  </a:cubicBezTo>
                  <a:cubicBezTo>
                    <a:pt x="108" y="418"/>
                    <a:pt x="121" y="426"/>
                    <a:pt x="133" y="426"/>
                  </a:cubicBezTo>
                  <a:cubicBezTo>
                    <a:pt x="140" y="426"/>
                    <a:pt x="146" y="424"/>
                    <a:pt x="152" y="418"/>
                  </a:cubicBezTo>
                  <a:lnTo>
                    <a:pt x="190" y="418"/>
                  </a:lnTo>
                  <a:cubicBezTo>
                    <a:pt x="209" y="418"/>
                    <a:pt x="228" y="418"/>
                    <a:pt x="247" y="399"/>
                  </a:cubicBezTo>
                  <a:cubicBezTo>
                    <a:pt x="285" y="361"/>
                    <a:pt x="285" y="323"/>
                    <a:pt x="285" y="285"/>
                  </a:cubicBezTo>
                  <a:lnTo>
                    <a:pt x="285" y="133"/>
                  </a:lnTo>
                  <a:cubicBezTo>
                    <a:pt x="304" y="114"/>
                    <a:pt x="304" y="95"/>
                    <a:pt x="285" y="95"/>
                  </a:cubicBezTo>
                  <a:cubicBezTo>
                    <a:pt x="285" y="77"/>
                    <a:pt x="285" y="58"/>
                    <a:pt x="266" y="39"/>
                  </a:cubicBezTo>
                  <a:cubicBezTo>
                    <a:pt x="228" y="20"/>
                    <a:pt x="209" y="1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2" name="Google Shape;1022;p19"/>
            <p:cNvSpPr/>
            <p:nvPr/>
          </p:nvSpPr>
          <p:spPr>
            <a:xfrm>
              <a:off x="432600" y="1937038"/>
              <a:ext cx="10450" cy="8075"/>
            </a:xfrm>
            <a:custGeom>
              <a:avLst/>
              <a:gdLst/>
              <a:ahLst/>
              <a:cxnLst/>
              <a:rect l="l" t="t" r="r" b="b"/>
              <a:pathLst>
                <a:path w="418" h="323" extrusionOk="0">
                  <a:moveTo>
                    <a:pt x="209" y="0"/>
                  </a:moveTo>
                  <a:cubicBezTo>
                    <a:pt x="0" y="0"/>
                    <a:pt x="0" y="323"/>
                    <a:pt x="209" y="323"/>
                  </a:cubicBezTo>
                  <a:cubicBezTo>
                    <a:pt x="417" y="323"/>
                    <a:pt x="417" y="0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3" name="Google Shape;1023;p19"/>
            <p:cNvSpPr/>
            <p:nvPr/>
          </p:nvSpPr>
          <p:spPr>
            <a:xfrm>
              <a:off x="452025" y="1974938"/>
              <a:ext cx="9500" cy="7150"/>
            </a:xfrm>
            <a:custGeom>
              <a:avLst/>
              <a:gdLst/>
              <a:ahLst/>
              <a:cxnLst/>
              <a:rect l="l" t="t" r="r" b="b"/>
              <a:pathLst>
                <a:path w="380" h="286" extrusionOk="0">
                  <a:moveTo>
                    <a:pt x="190" y="1"/>
                  </a:moveTo>
                  <a:cubicBezTo>
                    <a:pt x="0" y="1"/>
                    <a:pt x="0" y="285"/>
                    <a:pt x="190" y="285"/>
                  </a:cubicBezTo>
                  <a:cubicBezTo>
                    <a:pt x="379" y="285"/>
                    <a:pt x="379" y="1"/>
                    <a:pt x="19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4" name="Google Shape;1024;p19"/>
            <p:cNvSpPr/>
            <p:nvPr/>
          </p:nvSpPr>
          <p:spPr>
            <a:xfrm>
              <a:off x="472875" y="1918538"/>
              <a:ext cx="19925" cy="15200"/>
            </a:xfrm>
            <a:custGeom>
              <a:avLst/>
              <a:gdLst/>
              <a:ahLst/>
              <a:cxnLst/>
              <a:rect l="l" t="t" r="r" b="b"/>
              <a:pathLst>
                <a:path w="797" h="608" extrusionOk="0">
                  <a:moveTo>
                    <a:pt x="398" y="1"/>
                  </a:moveTo>
                  <a:cubicBezTo>
                    <a:pt x="0" y="1"/>
                    <a:pt x="0" y="608"/>
                    <a:pt x="398" y="608"/>
                  </a:cubicBezTo>
                  <a:cubicBezTo>
                    <a:pt x="797" y="608"/>
                    <a:pt x="797" y="1"/>
                    <a:pt x="398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5" name="Google Shape;1025;p19"/>
            <p:cNvSpPr/>
            <p:nvPr/>
          </p:nvSpPr>
          <p:spPr>
            <a:xfrm>
              <a:off x="444900" y="1890113"/>
              <a:ext cx="16150" cy="11875"/>
            </a:xfrm>
            <a:custGeom>
              <a:avLst/>
              <a:gdLst/>
              <a:ahLst/>
              <a:cxnLst/>
              <a:rect l="l" t="t" r="r" b="b"/>
              <a:pathLst>
                <a:path w="646" h="475" extrusionOk="0">
                  <a:moveTo>
                    <a:pt x="323" y="1"/>
                  </a:moveTo>
                  <a:cubicBezTo>
                    <a:pt x="1" y="1"/>
                    <a:pt x="1" y="475"/>
                    <a:pt x="323" y="475"/>
                  </a:cubicBezTo>
                  <a:cubicBezTo>
                    <a:pt x="645" y="475"/>
                    <a:pt x="645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6" name="Google Shape;1026;p19"/>
            <p:cNvSpPr/>
            <p:nvPr/>
          </p:nvSpPr>
          <p:spPr>
            <a:xfrm>
              <a:off x="398475" y="1905288"/>
              <a:ext cx="11875" cy="11400"/>
            </a:xfrm>
            <a:custGeom>
              <a:avLst/>
              <a:gdLst/>
              <a:ahLst/>
              <a:cxnLst/>
              <a:rect l="l" t="t" r="r" b="b"/>
              <a:pathLst>
                <a:path w="475" h="456" extrusionOk="0">
                  <a:moveTo>
                    <a:pt x="228" y="0"/>
                  </a:moveTo>
                  <a:cubicBezTo>
                    <a:pt x="0" y="57"/>
                    <a:pt x="0" y="398"/>
                    <a:pt x="228" y="455"/>
                  </a:cubicBezTo>
                  <a:cubicBezTo>
                    <a:pt x="474" y="398"/>
                    <a:pt x="474" y="57"/>
                    <a:pt x="22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7" name="Google Shape;1027;p19"/>
            <p:cNvSpPr/>
            <p:nvPr/>
          </p:nvSpPr>
          <p:spPr>
            <a:xfrm>
              <a:off x="454400" y="1849363"/>
              <a:ext cx="11850" cy="11400"/>
            </a:xfrm>
            <a:custGeom>
              <a:avLst/>
              <a:gdLst/>
              <a:ahLst/>
              <a:cxnLst/>
              <a:rect l="l" t="t" r="r" b="b"/>
              <a:pathLst>
                <a:path w="474" h="456" extrusionOk="0">
                  <a:moveTo>
                    <a:pt x="246" y="0"/>
                  </a:moveTo>
                  <a:cubicBezTo>
                    <a:pt x="0" y="57"/>
                    <a:pt x="0" y="398"/>
                    <a:pt x="246" y="455"/>
                  </a:cubicBezTo>
                  <a:cubicBezTo>
                    <a:pt x="474" y="398"/>
                    <a:pt x="474" y="57"/>
                    <a:pt x="24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8" name="Google Shape;1028;p19"/>
            <p:cNvSpPr/>
            <p:nvPr/>
          </p:nvSpPr>
          <p:spPr>
            <a:xfrm>
              <a:off x="428800" y="1830863"/>
              <a:ext cx="14725" cy="11400"/>
            </a:xfrm>
            <a:custGeom>
              <a:avLst/>
              <a:gdLst/>
              <a:ahLst/>
              <a:cxnLst/>
              <a:rect l="l" t="t" r="r" b="b"/>
              <a:pathLst>
                <a:path w="589" h="456" extrusionOk="0">
                  <a:moveTo>
                    <a:pt x="228" y="1"/>
                  </a:moveTo>
                  <a:cubicBezTo>
                    <a:pt x="190" y="1"/>
                    <a:pt x="171" y="1"/>
                    <a:pt x="133" y="20"/>
                  </a:cubicBezTo>
                  <a:cubicBezTo>
                    <a:pt x="114" y="39"/>
                    <a:pt x="76" y="39"/>
                    <a:pt x="57" y="77"/>
                  </a:cubicBezTo>
                  <a:cubicBezTo>
                    <a:pt x="38" y="96"/>
                    <a:pt x="19" y="115"/>
                    <a:pt x="19" y="153"/>
                  </a:cubicBezTo>
                  <a:cubicBezTo>
                    <a:pt x="0" y="172"/>
                    <a:pt x="0" y="209"/>
                    <a:pt x="0" y="228"/>
                  </a:cubicBezTo>
                  <a:lnTo>
                    <a:pt x="0" y="285"/>
                  </a:lnTo>
                  <a:cubicBezTo>
                    <a:pt x="0" y="323"/>
                    <a:pt x="19" y="361"/>
                    <a:pt x="57" y="399"/>
                  </a:cubicBezTo>
                  <a:lnTo>
                    <a:pt x="95" y="437"/>
                  </a:lnTo>
                  <a:cubicBezTo>
                    <a:pt x="133" y="456"/>
                    <a:pt x="171" y="456"/>
                    <a:pt x="209" y="456"/>
                  </a:cubicBezTo>
                  <a:lnTo>
                    <a:pt x="209" y="437"/>
                  </a:lnTo>
                  <a:lnTo>
                    <a:pt x="361" y="437"/>
                  </a:lnTo>
                  <a:cubicBezTo>
                    <a:pt x="398" y="437"/>
                    <a:pt x="417" y="437"/>
                    <a:pt x="455" y="418"/>
                  </a:cubicBezTo>
                  <a:cubicBezTo>
                    <a:pt x="474" y="418"/>
                    <a:pt x="493" y="399"/>
                    <a:pt x="531" y="380"/>
                  </a:cubicBezTo>
                  <a:cubicBezTo>
                    <a:pt x="550" y="361"/>
                    <a:pt x="569" y="342"/>
                    <a:pt x="569" y="304"/>
                  </a:cubicBezTo>
                  <a:cubicBezTo>
                    <a:pt x="588" y="285"/>
                    <a:pt x="588" y="247"/>
                    <a:pt x="588" y="228"/>
                  </a:cubicBezTo>
                  <a:lnTo>
                    <a:pt x="588" y="172"/>
                  </a:lnTo>
                  <a:cubicBezTo>
                    <a:pt x="569" y="134"/>
                    <a:pt x="550" y="96"/>
                    <a:pt x="531" y="58"/>
                  </a:cubicBezTo>
                  <a:lnTo>
                    <a:pt x="493" y="39"/>
                  </a:lnTo>
                  <a:cubicBezTo>
                    <a:pt x="455" y="20"/>
                    <a:pt x="417" y="1"/>
                    <a:pt x="38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9" name="Google Shape;1029;p19"/>
            <p:cNvSpPr/>
            <p:nvPr/>
          </p:nvSpPr>
          <p:spPr>
            <a:xfrm>
              <a:off x="440175" y="1765463"/>
              <a:ext cx="18025" cy="14725"/>
            </a:xfrm>
            <a:custGeom>
              <a:avLst/>
              <a:gdLst/>
              <a:ahLst/>
              <a:cxnLst/>
              <a:rect l="l" t="t" r="r" b="b"/>
              <a:pathLst>
                <a:path w="721" h="589" extrusionOk="0">
                  <a:moveTo>
                    <a:pt x="361" y="1"/>
                  </a:moveTo>
                  <a:cubicBezTo>
                    <a:pt x="0" y="20"/>
                    <a:pt x="0" y="551"/>
                    <a:pt x="361" y="589"/>
                  </a:cubicBezTo>
                  <a:cubicBezTo>
                    <a:pt x="721" y="551"/>
                    <a:pt x="721" y="20"/>
                    <a:pt x="36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0" name="Google Shape;1030;p19"/>
            <p:cNvSpPr/>
            <p:nvPr/>
          </p:nvSpPr>
          <p:spPr>
            <a:xfrm>
              <a:off x="385200" y="1777313"/>
              <a:ext cx="15650" cy="13300"/>
            </a:xfrm>
            <a:custGeom>
              <a:avLst/>
              <a:gdLst/>
              <a:ahLst/>
              <a:cxnLst/>
              <a:rect l="l" t="t" r="r" b="b"/>
              <a:pathLst>
                <a:path w="626" h="532" extrusionOk="0">
                  <a:moveTo>
                    <a:pt x="323" y="1"/>
                  </a:moveTo>
                  <a:cubicBezTo>
                    <a:pt x="0" y="39"/>
                    <a:pt x="0" y="494"/>
                    <a:pt x="323" y="532"/>
                  </a:cubicBezTo>
                  <a:cubicBezTo>
                    <a:pt x="626" y="494"/>
                    <a:pt x="626" y="39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1" name="Google Shape;1031;p19"/>
            <p:cNvSpPr/>
            <p:nvPr/>
          </p:nvSpPr>
          <p:spPr>
            <a:xfrm>
              <a:off x="399875" y="1703388"/>
              <a:ext cx="16150" cy="11875"/>
            </a:xfrm>
            <a:custGeom>
              <a:avLst/>
              <a:gdLst/>
              <a:ahLst/>
              <a:cxnLst/>
              <a:rect l="l" t="t" r="r" b="b"/>
              <a:pathLst>
                <a:path w="646" h="475" extrusionOk="0">
                  <a:moveTo>
                    <a:pt x="323" y="1"/>
                  </a:moveTo>
                  <a:cubicBezTo>
                    <a:pt x="1" y="1"/>
                    <a:pt x="1" y="474"/>
                    <a:pt x="323" y="474"/>
                  </a:cubicBezTo>
                  <a:cubicBezTo>
                    <a:pt x="646" y="474"/>
                    <a:pt x="646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2" name="Google Shape;1032;p19"/>
            <p:cNvSpPr/>
            <p:nvPr/>
          </p:nvSpPr>
          <p:spPr>
            <a:xfrm>
              <a:off x="354400" y="1709538"/>
              <a:ext cx="17550" cy="14250"/>
            </a:xfrm>
            <a:custGeom>
              <a:avLst/>
              <a:gdLst/>
              <a:ahLst/>
              <a:cxnLst/>
              <a:rect l="l" t="t" r="r" b="b"/>
              <a:pathLst>
                <a:path w="702" h="570" extrusionOk="0">
                  <a:moveTo>
                    <a:pt x="341" y="1"/>
                  </a:moveTo>
                  <a:cubicBezTo>
                    <a:pt x="0" y="20"/>
                    <a:pt x="0" y="532"/>
                    <a:pt x="341" y="570"/>
                  </a:cubicBezTo>
                  <a:cubicBezTo>
                    <a:pt x="702" y="532"/>
                    <a:pt x="702" y="20"/>
                    <a:pt x="34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3" name="Google Shape;1033;p19"/>
            <p:cNvSpPr/>
            <p:nvPr/>
          </p:nvSpPr>
          <p:spPr>
            <a:xfrm>
              <a:off x="338275" y="1701963"/>
              <a:ext cx="19450" cy="14250"/>
            </a:xfrm>
            <a:custGeom>
              <a:avLst/>
              <a:gdLst/>
              <a:ahLst/>
              <a:cxnLst/>
              <a:rect l="l" t="t" r="r" b="b"/>
              <a:pathLst>
                <a:path w="778" h="570" extrusionOk="0">
                  <a:moveTo>
                    <a:pt x="416" y="0"/>
                  </a:moveTo>
                  <a:cubicBezTo>
                    <a:pt x="411" y="0"/>
                    <a:pt x="405" y="0"/>
                    <a:pt x="399" y="1"/>
                  </a:cubicBezTo>
                  <a:cubicBezTo>
                    <a:pt x="1" y="1"/>
                    <a:pt x="1" y="569"/>
                    <a:pt x="399" y="569"/>
                  </a:cubicBezTo>
                  <a:cubicBezTo>
                    <a:pt x="772" y="569"/>
                    <a:pt x="778" y="0"/>
                    <a:pt x="41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4" name="Google Shape;1034;p19"/>
            <p:cNvSpPr/>
            <p:nvPr/>
          </p:nvSpPr>
          <p:spPr>
            <a:xfrm>
              <a:off x="388050" y="1631363"/>
              <a:ext cx="17550" cy="13750"/>
            </a:xfrm>
            <a:custGeom>
              <a:avLst/>
              <a:gdLst/>
              <a:ahLst/>
              <a:cxnLst/>
              <a:rect l="l" t="t" r="r" b="b"/>
              <a:pathLst>
                <a:path w="702" h="550" extrusionOk="0">
                  <a:moveTo>
                    <a:pt x="360" y="0"/>
                  </a:moveTo>
                  <a:cubicBezTo>
                    <a:pt x="0" y="0"/>
                    <a:pt x="0" y="550"/>
                    <a:pt x="360" y="550"/>
                  </a:cubicBezTo>
                  <a:cubicBezTo>
                    <a:pt x="701" y="550"/>
                    <a:pt x="701" y="0"/>
                    <a:pt x="360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5" name="Google Shape;1035;p19"/>
            <p:cNvSpPr/>
            <p:nvPr/>
          </p:nvSpPr>
          <p:spPr>
            <a:xfrm>
              <a:off x="297525" y="1637988"/>
              <a:ext cx="18975" cy="14725"/>
            </a:xfrm>
            <a:custGeom>
              <a:avLst/>
              <a:gdLst/>
              <a:ahLst/>
              <a:cxnLst/>
              <a:rect l="l" t="t" r="r" b="b"/>
              <a:pathLst>
                <a:path w="759" h="589" extrusionOk="0">
                  <a:moveTo>
                    <a:pt x="379" y="0"/>
                  </a:moveTo>
                  <a:cubicBezTo>
                    <a:pt x="0" y="0"/>
                    <a:pt x="0" y="588"/>
                    <a:pt x="379" y="588"/>
                  </a:cubicBezTo>
                  <a:cubicBezTo>
                    <a:pt x="759" y="588"/>
                    <a:pt x="759" y="0"/>
                    <a:pt x="37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6" name="Google Shape;1036;p19"/>
            <p:cNvSpPr/>
            <p:nvPr/>
          </p:nvSpPr>
          <p:spPr>
            <a:xfrm>
              <a:off x="356275" y="1585363"/>
              <a:ext cx="20875" cy="15675"/>
            </a:xfrm>
            <a:custGeom>
              <a:avLst/>
              <a:gdLst/>
              <a:ahLst/>
              <a:cxnLst/>
              <a:rect l="l" t="t" r="r" b="b"/>
              <a:pathLst>
                <a:path w="835" h="627" extrusionOk="0">
                  <a:moveTo>
                    <a:pt x="436" y="1"/>
                  </a:moveTo>
                  <a:cubicBezTo>
                    <a:pt x="430" y="1"/>
                    <a:pt x="424" y="1"/>
                    <a:pt x="418" y="1"/>
                  </a:cubicBezTo>
                  <a:cubicBezTo>
                    <a:pt x="1" y="1"/>
                    <a:pt x="1" y="627"/>
                    <a:pt x="418" y="627"/>
                  </a:cubicBezTo>
                  <a:cubicBezTo>
                    <a:pt x="829" y="627"/>
                    <a:pt x="835" y="1"/>
                    <a:pt x="43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7" name="Google Shape;1037;p19"/>
            <p:cNvSpPr/>
            <p:nvPr/>
          </p:nvSpPr>
          <p:spPr>
            <a:xfrm>
              <a:off x="311750" y="1588238"/>
              <a:ext cx="12800" cy="9500"/>
            </a:xfrm>
            <a:custGeom>
              <a:avLst/>
              <a:gdLst/>
              <a:ahLst/>
              <a:cxnLst/>
              <a:rect l="l" t="t" r="r" b="b"/>
              <a:pathLst>
                <a:path w="512" h="380" extrusionOk="0">
                  <a:moveTo>
                    <a:pt x="265" y="0"/>
                  </a:moveTo>
                  <a:cubicBezTo>
                    <a:pt x="0" y="0"/>
                    <a:pt x="0" y="379"/>
                    <a:pt x="265" y="379"/>
                  </a:cubicBezTo>
                  <a:cubicBezTo>
                    <a:pt x="512" y="379"/>
                    <a:pt x="512" y="0"/>
                    <a:pt x="265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8" name="Google Shape;1038;p19"/>
            <p:cNvSpPr/>
            <p:nvPr/>
          </p:nvSpPr>
          <p:spPr>
            <a:xfrm>
              <a:off x="285675" y="1574488"/>
              <a:ext cx="20400" cy="15175"/>
            </a:xfrm>
            <a:custGeom>
              <a:avLst/>
              <a:gdLst/>
              <a:ahLst/>
              <a:cxnLst/>
              <a:rect l="l" t="t" r="r" b="b"/>
              <a:pathLst>
                <a:path w="816" h="607" extrusionOk="0">
                  <a:moveTo>
                    <a:pt x="398" y="0"/>
                  </a:moveTo>
                  <a:cubicBezTo>
                    <a:pt x="0" y="0"/>
                    <a:pt x="0" y="607"/>
                    <a:pt x="398" y="607"/>
                  </a:cubicBezTo>
                  <a:cubicBezTo>
                    <a:pt x="816" y="607"/>
                    <a:pt x="816" y="0"/>
                    <a:pt x="39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9" name="Google Shape;1039;p19"/>
            <p:cNvSpPr/>
            <p:nvPr/>
          </p:nvSpPr>
          <p:spPr>
            <a:xfrm>
              <a:off x="354400" y="1551263"/>
              <a:ext cx="9975" cy="8550"/>
            </a:xfrm>
            <a:custGeom>
              <a:avLst/>
              <a:gdLst/>
              <a:ahLst/>
              <a:cxnLst/>
              <a:rect l="l" t="t" r="r" b="b"/>
              <a:pathLst>
                <a:path w="399" h="342" extrusionOk="0">
                  <a:moveTo>
                    <a:pt x="209" y="0"/>
                  </a:moveTo>
                  <a:cubicBezTo>
                    <a:pt x="0" y="38"/>
                    <a:pt x="0" y="323"/>
                    <a:pt x="209" y="342"/>
                  </a:cubicBezTo>
                  <a:cubicBezTo>
                    <a:pt x="398" y="323"/>
                    <a:pt x="398" y="38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0" name="Google Shape;1040;p19"/>
            <p:cNvSpPr/>
            <p:nvPr/>
          </p:nvSpPr>
          <p:spPr>
            <a:xfrm>
              <a:off x="337800" y="1527563"/>
              <a:ext cx="13300" cy="11400"/>
            </a:xfrm>
            <a:custGeom>
              <a:avLst/>
              <a:gdLst/>
              <a:ahLst/>
              <a:cxnLst/>
              <a:rect l="l" t="t" r="r" b="b"/>
              <a:pathLst>
                <a:path w="532" h="456" extrusionOk="0">
                  <a:moveTo>
                    <a:pt x="266" y="1"/>
                  </a:moveTo>
                  <a:cubicBezTo>
                    <a:pt x="1" y="38"/>
                    <a:pt x="1" y="418"/>
                    <a:pt x="266" y="455"/>
                  </a:cubicBezTo>
                  <a:cubicBezTo>
                    <a:pt x="531" y="418"/>
                    <a:pt x="531" y="38"/>
                    <a:pt x="26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1" name="Google Shape;1041;p19"/>
            <p:cNvSpPr/>
            <p:nvPr/>
          </p:nvSpPr>
          <p:spPr>
            <a:xfrm>
              <a:off x="272875" y="1700063"/>
              <a:ext cx="23250" cy="18050"/>
            </a:xfrm>
            <a:custGeom>
              <a:avLst/>
              <a:gdLst/>
              <a:ahLst/>
              <a:cxnLst/>
              <a:rect l="l" t="t" r="r" b="b"/>
              <a:pathLst>
                <a:path w="930" h="722" extrusionOk="0">
                  <a:moveTo>
                    <a:pt x="474" y="1"/>
                  </a:moveTo>
                  <a:cubicBezTo>
                    <a:pt x="0" y="1"/>
                    <a:pt x="0" y="721"/>
                    <a:pt x="474" y="721"/>
                  </a:cubicBezTo>
                  <a:cubicBezTo>
                    <a:pt x="929" y="721"/>
                    <a:pt x="929" y="1"/>
                    <a:pt x="474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2" name="Google Shape;1042;p19"/>
            <p:cNvSpPr/>
            <p:nvPr/>
          </p:nvSpPr>
          <p:spPr>
            <a:xfrm>
              <a:off x="507000" y="1726138"/>
              <a:ext cx="3800" cy="3350"/>
            </a:xfrm>
            <a:custGeom>
              <a:avLst/>
              <a:gdLst/>
              <a:ahLst/>
              <a:cxnLst/>
              <a:rect l="l" t="t" r="r" b="b"/>
              <a:pathLst>
                <a:path w="152" h="134" extrusionOk="0">
                  <a:moveTo>
                    <a:pt x="76" y="0"/>
                  </a:moveTo>
                  <a:cubicBezTo>
                    <a:pt x="0" y="0"/>
                    <a:pt x="0" y="114"/>
                    <a:pt x="76" y="133"/>
                  </a:cubicBezTo>
                  <a:cubicBezTo>
                    <a:pt x="152" y="114"/>
                    <a:pt x="152" y="0"/>
                    <a:pt x="7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3" name="Google Shape;1043;p19"/>
            <p:cNvSpPr/>
            <p:nvPr/>
          </p:nvSpPr>
          <p:spPr>
            <a:xfrm>
              <a:off x="485200" y="1780638"/>
              <a:ext cx="18025" cy="13775"/>
            </a:xfrm>
            <a:custGeom>
              <a:avLst/>
              <a:gdLst/>
              <a:ahLst/>
              <a:cxnLst/>
              <a:rect l="l" t="t" r="r" b="b"/>
              <a:pathLst>
                <a:path w="721" h="551" extrusionOk="0">
                  <a:moveTo>
                    <a:pt x="360" y="1"/>
                  </a:moveTo>
                  <a:cubicBezTo>
                    <a:pt x="0" y="1"/>
                    <a:pt x="0" y="550"/>
                    <a:pt x="360" y="550"/>
                  </a:cubicBezTo>
                  <a:cubicBezTo>
                    <a:pt x="721" y="550"/>
                    <a:pt x="721" y="1"/>
                    <a:pt x="36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4" name="Google Shape;1044;p19"/>
            <p:cNvSpPr/>
            <p:nvPr/>
          </p:nvSpPr>
          <p:spPr>
            <a:xfrm>
              <a:off x="502250" y="1829463"/>
              <a:ext cx="9500" cy="6175"/>
            </a:xfrm>
            <a:custGeom>
              <a:avLst/>
              <a:gdLst/>
              <a:ahLst/>
              <a:cxnLst/>
              <a:rect l="l" t="t" r="r" b="b"/>
              <a:pathLst>
                <a:path w="380" h="247" extrusionOk="0">
                  <a:moveTo>
                    <a:pt x="114" y="0"/>
                  </a:moveTo>
                  <a:cubicBezTo>
                    <a:pt x="77" y="0"/>
                    <a:pt x="39" y="19"/>
                    <a:pt x="20" y="38"/>
                  </a:cubicBezTo>
                  <a:cubicBezTo>
                    <a:pt x="20" y="38"/>
                    <a:pt x="1" y="57"/>
                    <a:pt x="1" y="76"/>
                  </a:cubicBezTo>
                  <a:cubicBezTo>
                    <a:pt x="1" y="95"/>
                    <a:pt x="1" y="114"/>
                    <a:pt x="1" y="114"/>
                  </a:cubicBezTo>
                  <a:cubicBezTo>
                    <a:pt x="1" y="152"/>
                    <a:pt x="20" y="190"/>
                    <a:pt x="39" y="209"/>
                  </a:cubicBezTo>
                  <a:cubicBezTo>
                    <a:pt x="58" y="228"/>
                    <a:pt x="95" y="247"/>
                    <a:pt x="114" y="247"/>
                  </a:cubicBezTo>
                  <a:lnTo>
                    <a:pt x="266" y="247"/>
                  </a:lnTo>
                  <a:cubicBezTo>
                    <a:pt x="304" y="247"/>
                    <a:pt x="342" y="228"/>
                    <a:pt x="361" y="209"/>
                  </a:cubicBezTo>
                  <a:cubicBezTo>
                    <a:pt x="361" y="190"/>
                    <a:pt x="380" y="190"/>
                    <a:pt x="380" y="171"/>
                  </a:cubicBezTo>
                  <a:cubicBezTo>
                    <a:pt x="380" y="152"/>
                    <a:pt x="380" y="133"/>
                    <a:pt x="380" y="114"/>
                  </a:cubicBezTo>
                  <a:cubicBezTo>
                    <a:pt x="380" y="95"/>
                    <a:pt x="361" y="57"/>
                    <a:pt x="342" y="38"/>
                  </a:cubicBezTo>
                  <a:cubicBezTo>
                    <a:pt x="323" y="19"/>
                    <a:pt x="285" y="0"/>
                    <a:pt x="26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5" name="Google Shape;1045;p19"/>
            <p:cNvSpPr/>
            <p:nvPr/>
          </p:nvSpPr>
          <p:spPr>
            <a:xfrm>
              <a:off x="504150" y="1867838"/>
              <a:ext cx="24675" cy="18975"/>
            </a:xfrm>
            <a:custGeom>
              <a:avLst/>
              <a:gdLst/>
              <a:ahLst/>
              <a:cxnLst/>
              <a:rect l="l" t="t" r="r" b="b"/>
              <a:pathLst>
                <a:path w="987" h="759" extrusionOk="0">
                  <a:moveTo>
                    <a:pt x="493" y="1"/>
                  </a:moveTo>
                  <a:cubicBezTo>
                    <a:pt x="1" y="1"/>
                    <a:pt x="1" y="759"/>
                    <a:pt x="493" y="759"/>
                  </a:cubicBezTo>
                  <a:cubicBezTo>
                    <a:pt x="986" y="759"/>
                    <a:pt x="986" y="1"/>
                    <a:pt x="49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6" name="Google Shape;1046;p19"/>
            <p:cNvSpPr/>
            <p:nvPr/>
          </p:nvSpPr>
          <p:spPr>
            <a:xfrm>
              <a:off x="360075" y="1880163"/>
              <a:ext cx="20875" cy="17075"/>
            </a:xfrm>
            <a:custGeom>
              <a:avLst/>
              <a:gdLst/>
              <a:ahLst/>
              <a:cxnLst/>
              <a:rect l="l" t="t" r="r" b="b"/>
              <a:pathLst>
                <a:path w="835" h="683" extrusionOk="0">
                  <a:moveTo>
                    <a:pt x="418" y="0"/>
                  </a:moveTo>
                  <a:cubicBezTo>
                    <a:pt x="1" y="38"/>
                    <a:pt x="1" y="645"/>
                    <a:pt x="418" y="683"/>
                  </a:cubicBezTo>
                  <a:cubicBezTo>
                    <a:pt x="835" y="645"/>
                    <a:pt x="835" y="38"/>
                    <a:pt x="41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7" name="Google Shape;1047;p19"/>
            <p:cNvSpPr/>
            <p:nvPr/>
          </p:nvSpPr>
          <p:spPr>
            <a:xfrm>
              <a:off x="319325" y="1860263"/>
              <a:ext cx="16125" cy="12350"/>
            </a:xfrm>
            <a:custGeom>
              <a:avLst/>
              <a:gdLst/>
              <a:ahLst/>
              <a:cxnLst/>
              <a:rect l="l" t="t" r="r" b="b"/>
              <a:pathLst>
                <a:path w="645" h="494" extrusionOk="0">
                  <a:moveTo>
                    <a:pt x="247" y="0"/>
                  </a:moveTo>
                  <a:cubicBezTo>
                    <a:pt x="228" y="0"/>
                    <a:pt x="190" y="0"/>
                    <a:pt x="152" y="19"/>
                  </a:cubicBezTo>
                  <a:cubicBezTo>
                    <a:pt x="133" y="19"/>
                    <a:pt x="95" y="38"/>
                    <a:pt x="76" y="76"/>
                  </a:cubicBezTo>
                  <a:cubicBezTo>
                    <a:pt x="38" y="114"/>
                    <a:pt x="0" y="171"/>
                    <a:pt x="0" y="247"/>
                  </a:cubicBezTo>
                  <a:lnTo>
                    <a:pt x="0" y="304"/>
                  </a:lnTo>
                  <a:cubicBezTo>
                    <a:pt x="19" y="342"/>
                    <a:pt x="38" y="379"/>
                    <a:pt x="76" y="417"/>
                  </a:cubicBezTo>
                  <a:lnTo>
                    <a:pt x="114" y="455"/>
                  </a:lnTo>
                  <a:cubicBezTo>
                    <a:pt x="152" y="474"/>
                    <a:pt x="209" y="493"/>
                    <a:pt x="247" y="493"/>
                  </a:cubicBezTo>
                  <a:lnTo>
                    <a:pt x="398" y="493"/>
                  </a:lnTo>
                  <a:cubicBezTo>
                    <a:pt x="436" y="493"/>
                    <a:pt x="455" y="493"/>
                    <a:pt x="493" y="474"/>
                  </a:cubicBezTo>
                  <a:cubicBezTo>
                    <a:pt x="550" y="455"/>
                    <a:pt x="588" y="398"/>
                    <a:pt x="607" y="342"/>
                  </a:cubicBezTo>
                  <a:cubicBezTo>
                    <a:pt x="626" y="323"/>
                    <a:pt x="645" y="285"/>
                    <a:pt x="626" y="247"/>
                  </a:cubicBezTo>
                  <a:lnTo>
                    <a:pt x="626" y="190"/>
                  </a:lnTo>
                  <a:cubicBezTo>
                    <a:pt x="626" y="152"/>
                    <a:pt x="607" y="114"/>
                    <a:pt x="569" y="76"/>
                  </a:cubicBezTo>
                  <a:lnTo>
                    <a:pt x="531" y="38"/>
                  </a:lnTo>
                  <a:cubicBezTo>
                    <a:pt x="493" y="19"/>
                    <a:pt x="436" y="19"/>
                    <a:pt x="398" y="19"/>
                  </a:cubicBezTo>
                  <a:lnTo>
                    <a:pt x="398" y="0"/>
                  </a:ln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8" name="Google Shape;1048;p19"/>
            <p:cNvSpPr/>
            <p:nvPr/>
          </p:nvSpPr>
          <p:spPr>
            <a:xfrm>
              <a:off x="325475" y="1808138"/>
              <a:ext cx="15675" cy="11850"/>
            </a:xfrm>
            <a:custGeom>
              <a:avLst/>
              <a:gdLst/>
              <a:ahLst/>
              <a:cxnLst/>
              <a:rect l="l" t="t" r="r" b="b"/>
              <a:pathLst>
                <a:path w="627" h="474" extrusionOk="0">
                  <a:moveTo>
                    <a:pt x="304" y="0"/>
                  </a:moveTo>
                  <a:cubicBezTo>
                    <a:pt x="1" y="0"/>
                    <a:pt x="1" y="474"/>
                    <a:pt x="304" y="474"/>
                  </a:cubicBezTo>
                  <a:cubicBezTo>
                    <a:pt x="626" y="474"/>
                    <a:pt x="626" y="0"/>
                    <a:pt x="30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9" name="Google Shape;1049;p19"/>
            <p:cNvSpPr/>
            <p:nvPr/>
          </p:nvSpPr>
          <p:spPr>
            <a:xfrm>
              <a:off x="298950" y="1787738"/>
              <a:ext cx="8550" cy="7150"/>
            </a:xfrm>
            <a:custGeom>
              <a:avLst/>
              <a:gdLst/>
              <a:ahLst/>
              <a:cxnLst/>
              <a:rect l="l" t="t" r="r" b="b"/>
              <a:pathLst>
                <a:path w="342" h="286" extrusionOk="0">
                  <a:moveTo>
                    <a:pt x="171" y="1"/>
                  </a:moveTo>
                  <a:cubicBezTo>
                    <a:pt x="0" y="20"/>
                    <a:pt x="0" y="266"/>
                    <a:pt x="171" y="285"/>
                  </a:cubicBezTo>
                  <a:cubicBezTo>
                    <a:pt x="341" y="266"/>
                    <a:pt x="341" y="20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0" name="Google Shape;1050;p19"/>
            <p:cNvSpPr/>
            <p:nvPr/>
          </p:nvSpPr>
          <p:spPr>
            <a:xfrm>
              <a:off x="445850" y="1622338"/>
              <a:ext cx="21825" cy="16625"/>
            </a:xfrm>
            <a:custGeom>
              <a:avLst/>
              <a:gdLst/>
              <a:ahLst/>
              <a:cxnLst/>
              <a:rect l="l" t="t" r="r" b="b"/>
              <a:pathLst>
                <a:path w="873" h="665" extrusionOk="0">
                  <a:moveTo>
                    <a:pt x="437" y="1"/>
                  </a:moveTo>
                  <a:cubicBezTo>
                    <a:pt x="1" y="1"/>
                    <a:pt x="1" y="664"/>
                    <a:pt x="437" y="664"/>
                  </a:cubicBezTo>
                  <a:cubicBezTo>
                    <a:pt x="873" y="664"/>
                    <a:pt x="873" y="1"/>
                    <a:pt x="43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1" name="Google Shape;1051;p19"/>
            <p:cNvSpPr/>
            <p:nvPr/>
          </p:nvSpPr>
          <p:spPr>
            <a:xfrm>
              <a:off x="418850" y="1542263"/>
              <a:ext cx="23250" cy="18975"/>
            </a:xfrm>
            <a:custGeom>
              <a:avLst/>
              <a:gdLst/>
              <a:ahLst/>
              <a:cxnLst/>
              <a:rect l="l" t="t" r="r" b="b"/>
              <a:pathLst>
                <a:path w="930" h="759" extrusionOk="0">
                  <a:moveTo>
                    <a:pt x="474" y="0"/>
                  </a:moveTo>
                  <a:cubicBezTo>
                    <a:pt x="0" y="38"/>
                    <a:pt x="0" y="721"/>
                    <a:pt x="474" y="758"/>
                  </a:cubicBezTo>
                  <a:cubicBezTo>
                    <a:pt x="929" y="721"/>
                    <a:pt x="929" y="38"/>
                    <a:pt x="47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pic>
        <p:nvPicPr>
          <p:cNvPr id="1052" name="Google Shape;1052;p19"/>
          <p:cNvPicPr preferRelativeResize="0"/>
          <p:nvPr/>
        </p:nvPicPr>
        <p:blipFill>
          <a:blip r:embed="rId3">
            <a:alphaModFix amt="74000"/>
          </a:blip>
          <a:stretch>
            <a:fillRect/>
          </a:stretch>
        </p:blipFill>
        <p:spPr>
          <a:xfrm rot="-6814727" flipH="1">
            <a:off x="9939023" y="-1577075"/>
            <a:ext cx="3859828" cy="34577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3" name="Google Shape;1053;p19"/>
          <p:cNvPicPr preferRelativeResize="0"/>
          <p:nvPr/>
        </p:nvPicPr>
        <p:blipFill>
          <a:blip r:embed="rId4">
            <a:alphaModFix amt="76000"/>
          </a:blip>
          <a:stretch>
            <a:fillRect/>
          </a:stretch>
        </p:blipFill>
        <p:spPr>
          <a:xfrm rot="-1136126">
            <a:off x="5820172" y="5642071"/>
            <a:ext cx="10141073" cy="377650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54" name="Google Shape;1054;p19"/>
          <p:cNvGrpSpPr/>
          <p:nvPr/>
        </p:nvGrpSpPr>
        <p:grpSpPr>
          <a:xfrm rot="3618644">
            <a:off x="10249169" y="5121997"/>
            <a:ext cx="1792475" cy="3292860"/>
            <a:chOff x="272875" y="1419395"/>
            <a:chExt cx="255950" cy="563168"/>
          </a:xfrm>
        </p:grpSpPr>
        <p:sp>
          <p:nvSpPr>
            <p:cNvPr id="1055" name="Google Shape;1055;p19"/>
            <p:cNvSpPr/>
            <p:nvPr/>
          </p:nvSpPr>
          <p:spPr>
            <a:xfrm>
              <a:off x="471925" y="1963988"/>
              <a:ext cx="26575" cy="18575"/>
            </a:xfrm>
            <a:custGeom>
              <a:avLst/>
              <a:gdLst/>
              <a:ahLst/>
              <a:cxnLst/>
              <a:rect l="l" t="t" r="r" b="b"/>
              <a:pathLst>
                <a:path w="1063" h="743" extrusionOk="0">
                  <a:moveTo>
                    <a:pt x="724" y="0"/>
                  </a:moveTo>
                  <a:cubicBezTo>
                    <a:pt x="636" y="0"/>
                    <a:pt x="547" y="14"/>
                    <a:pt x="512" y="41"/>
                  </a:cubicBezTo>
                  <a:cubicBezTo>
                    <a:pt x="323" y="230"/>
                    <a:pt x="152" y="420"/>
                    <a:pt x="0" y="628"/>
                  </a:cubicBezTo>
                  <a:lnTo>
                    <a:pt x="57" y="742"/>
                  </a:lnTo>
                  <a:cubicBezTo>
                    <a:pt x="247" y="742"/>
                    <a:pt x="436" y="704"/>
                    <a:pt x="626" y="647"/>
                  </a:cubicBezTo>
                  <a:cubicBezTo>
                    <a:pt x="929" y="496"/>
                    <a:pt x="1062" y="249"/>
                    <a:pt x="948" y="60"/>
                  </a:cubicBezTo>
                  <a:cubicBezTo>
                    <a:pt x="928" y="19"/>
                    <a:pt x="826" y="0"/>
                    <a:pt x="72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6" name="Google Shape;1056;p19"/>
            <p:cNvSpPr/>
            <p:nvPr/>
          </p:nvSpPr>
          <p:spPr>
            <a:xfrm>
              <a:off x="366725" y="1787738"/>
              <a:ext cx="29875" cy="22300"/>
            </a:xfrm>
            <a:custGeom>
              <a:avLst/>
              <a:gdLst/>
              <a:ahLst/>
              <a:cxnLst/>
              <a:rect l="l" t="t" r="r" b="b"/>
              <a:pathLst>
                <a:path w="1195" h="892" extrusionOk="0">
                  <a:moveTo>
                    <a:pt x="607" y="1"/>
                  </a:moveTo>
                  <a:cubicBezTo>
                    <a:pt x="0" y="1"/>
                    <a:pt x="0" y="892"/>
                    <a:pt x="607" y="892"/>
                  </a:cubicBezTo>
                  <a:cubicBezTo>
                    <a:pt x="1194" y="892"/>
                    <a:pt x="1194" y="1"/>
                    <a:pt x="60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7" name="Google Shape;1057;p19"/>
            <p:cNvSpPr/>
            <p:nvPr/>
          </p:nvSpPr>
          <p:spPr>
            <a:xfrm>
              <a:off x="380450" y="1835613"/>
              <a:ext cx="9975" cy="8550"/>
            </a:xfrm>
            <a:custGeom>
              <a:avLst/>
              <a:gdLst/>
              <a:ahLst/>
              <a:cxnLst/>
              <a:rect l="l" t="t" r="r" b="b"/>
              <a:pathLst>
                <a:path w="399" h="342" extrusionOk="0">
                  <a:moveTo>
                    <a:pt x="209" y="1"/>
                  </a:moveTo>
                  <a:cubicBezTo>
                    <a:pt x="1" y="38"/>
                    <a:pt x="1" y="323"/>
                    <a:pt x="209" y="342"/>
                  </a:cubicBezTo>
                  <a:cubicBezTo>
                    <a:pt x="399" y="323"/>
                    <a:pt x="399" y="38"/>
                    <a:pt x="209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8" name="Google Shape;1058;p19"/>
            <p:cNvSpPr/>
            <p:nvPr/>
          </p:nvSpPr>
          <p:spPr>
            <a:xfrm>
              <a:off x="416475" y="1837513"/>
              <a:ext cx="5700" cy="4750"/>
            </a:xfrm>
            <a:custGeom>
              <a:avLst/>
              <a:gdLst/>
              <a:ahLst/>
              <a:cxnLst/>
              <a:rect l="l" t="t" r="r" b="b"/>
              <a:pathLst>
                <a:path w="228" h="190" extrusionOk="0">
                  <a:moveTo>
                    <a:pt x="114" y="0"/>
                  </a:moveTo>
                  <a:cubicBezTo>
                    <a:pt x="0" y="19"/>
                    <a:pt x="0" y="171"/>
                    <a:pt x="114" y="190"/>
                  </a:cubicBezTo>
                  <a:cubicBezTo>
                    <a:pt x="228" y="171"/>
                    <a:pt x="228" y="19"/>
                    <a:pt x="11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9" name="Google Shape;1059;p19"/>
            <p:cNvSpPr/>
            <p:nvPr/>
          </p:nvSpPr>
          <p:spPr>
            <a:xfrm>
              <a:off x="415525" y="1877788"/>
              <a:ext cx="7600" cy="10675"/>
            </a:xfrm>
            <a:custGeom>
              <a:avLst/>
              <a:gdLst/>
              <a:ahLst/>
              <a:cxnLst/>
              <a:rect l="l" t="t" r="r" b="b"/>
              <a:pathLst>
                <a:path w="304" h="427" extrusionOk="0">
                  <a:moveTo>
                    <a:pt x="171" y="1"/>
                  </a:moveTo>
                  <a:cubicBezTo>
                    <a:pt x="133" y="1"/>
                    <a:pt x="95" y="20"/>
                    <a:pt x="76" y="39"/>
                  </a:cubicBezTo>
                  <a:lnTo>
                    <a:pt x="57" y="77"/>
                  </a:lnTo>
                  <a:cubicBezTo>
                    <a:pt x="38" y="95"/>
                    <a:pt x="38" y="114"/>
                    <a:pt x="38" y="133"/>
                  </a:cubicBezTo>
                  <a:lnTo>
                    <a:pt x="20" y="133"/>
                  </a:lnTo>
                  <a:cubicBezTo>
                    <a:pt x="20" y="190"/>
                    <a:pt x="20" y="228"/>
                    <a:pt x="1" y="285"/>
                  </a:cubicBezTo>
                  <a:cubicBezTo>
                    <a:pt x="1" y="304"/>
                    <a:pt x="1" y="323"/>
                    <a:pt x="20" y="342"/>
                  </a:cubicBezTo>
                  <a:cubicBezTo>
                    <a:pt x="20" y="361"/>
                    <a:pt x="38" y="380"/>
                    <a:pt x="38" y="380"/>
                  </a:cubicBezTo>
                  <a:cubicBezTo>
                    <a:pt x="57" y="399"/>
                    <a:pt x="76" y="418"/>
                    <a:pt x="95" y="418"/>
                  </a:cubicBezTo>
                  <a:cubicBezTo>
                    <a:pt x="108" y="418"/>
                    <a:pt x="121" y="426"/>
                    <a:pt x="133" y="426"/>
                  </a:cubicBezTo>
                  <a:cubicBezTo>
                    <a:pt x="140" y="426"/>
                    <a:pt x="146" y="424"/>
                    <a:pt x="152" y="418"/>
                  </a:cubicBezTo>
                  <a:lnTo>
                    <a:pt x="190" y="418"/>
                  </a:lnTo>
                  <a:cubicBezTo>
                    <a:pt x="209" y="418"/>
                    <a:pt x="228" y="418"/>
                    <a:pt x="247" y="399"/>
                  </a:cubicBezTo>
                  <a:cubicBezTo>
                    <a:pt x="285" y="361"/>
                    <a:pt x="285" y="323"/>
                    <a:pt x="285" y="285"/>
                  </a:cubicBezTo>
                  <a:lnTo>
                    <a:pt x="285" y="133"/>
                  </a:lnTo>
                  <a:cubicBezTo>
                    <a:pt x="304" y="114"/>
                    <a:pt x="304" y="95"/>
                    <a:pt x="285" y="95"/>
                  </a:cubicBezTo>
                  <a:cubicBezTo>
                    <a:pt x="285" y="77"/>
                    <a:pt x="285" y="58"/>
                    <a:pt x="266" y="39"/>
                  </a:cubicBezTo>
                  <a:cubicBezTo>
                    <a:pt x="228" y="20"/>
                    <a:pt x="209" y="1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0" name="Google Shape;1060;p19"/>
            <p:cNvSpPr/>
            <p:nvPr/>
          </p:nvSpPr>
          <p:spPr>
            <a:xfrm>
              <a:off x="432600" y="1937038"/>
              <a:ext cx="10450" cy="8075"/>
            </a:xfrm>
            <a:custGeom>
              <a:avLst/>
              <a:gdLst/>
              <a:ahLst/>
              <a:cxnLst/>
              <a:rect l="l" t="t" r="r" b="b"/>
              <a:pathLst>
                <a:path w="418" h="323" extrusionOk="0">
                  <a:moveTo>
                    <a:pt x="209" y="0"/>
                  </a:moveTo>
                  <a:cubicBezTo>
                    <a:pt x="0" y="0"/>
                    <a:pt x="0" y="323"/>
                    <a:pt x="209" y="323"/>
                  </a:cubicBezTo>
                  <a:cubicBezTo>
                    <a:pt x="417" y="323"/>
                    <a:pt x="417" y="0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1" name="Google Shape;1061;p19"/>
            <p:cNvSpPr/>
            <p:nvPr/>
          </p:nvSpPr>
          <p:spPr>
            <a:xfrm>
              <a:off x="452025" y="1974938"/>
              <a:ext cx="9500" cy="7150"/>
            </a:xfrm>
            <a:custGeom>
              <a:avLst/>
              <a:gdLst/>
              <a:ahLst/>
              <a:cxnLst/>
              <a:rect l="l" t="t" r="r" b="b"/>
              <a:pathLst>
                <a:path w="380" h="286" extrusionOk="0">
                  <a:moveTo>
                    <a:pt x="190" y="1"/>
                  </a:moveTo>
                  <a:cubicBezTo>
                    <a:pt x="0" y="1"/>
                    <a:pt x="0" y="285"/>
                    <a:pt x="190" y="285"/>
                  </a:cubicBezTo>
                  <a:cubicBezTo>
                    <a:pt x="379" y="285"/>
                    <a:pt x="379" y="1"/>
                    <a:pt x="19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2" name="Google Shape;1062;p19"/>
            <p:cNvSpPr/>
            <p:nvPr/>
          </p:nvSpPr>
          <p:spPr>
            <a:xfrm>
              <a:off x="472875" y="1918538"/>
              <a:ext cx="19925" cy="15200"/>
            </a:xfrm>
            <a:custGeom>
              <a:avLst/>
              <a:gdLst/>
              <a:ahLst/>
              <a:cxnLst/>
              <a:rect l="l" t="t" r="r" b="b"/>
              <a:pathLst>
                <a:path w="797" h="608" extrusionOk="0">
                  <a:moveTo>
                    <a:pt x="398" y="1"/>
                  </a:moveTo>
                  <a:cubicBezTo>
                    <a:pt x="0" y="1"/>
                    <a:pt x="0" y="608"/>
                    <a:pt x="398" y="608"/>
                  </a:cubicBezTo>
                  <a:cubicBezTo>
                    <a:pt x="797" y="608"/>
                    <a:pt x="797" y="1"/>
                    <a:pt x="398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3" name="Google Shape;1063;p19"/>
            <p:cNvSpPr/>
            <p:nvPr/>
          </p:nvSpPr>
          <p:spPr>
            <a:xfrm>
              <a:off x="444900" y="1890113"/>
              <a:ext cx="16150" cy="11875"/>
            </a:xfrm>
            <a:custGeom>
              <a:avLst/>
              <a:gdLst/>
              <a:ahLst/>
              <a:cxnLst/>
              <a:rect l="l" t="t" r="r" b="b"/>
              <a:pathLst>
                <a:path w="646" h="475" extrusionOk="0">
                  <a:moveTo>
                    <a:pt x="323" y="1"/>
                  </a:moveTo>
                  <a:cubicBezTo>
                    <a:pt x="1" y="1"/>
                    <a:pt x="1" y="475"/>
                    <a:pt x="323" y="475"/>
                  </a:cubicBezTo>
                  <a:cubicBezTo>
                    <a:pt x="645" y="475"/>
                    <a:pt x="645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4" name="Google Shape;1064;p19"/>
            <p:cNvSpPr/>
            <p:nvPr/>
          </p:nvSpPr>
          <p:spPr>
            <a:xfrm>
              <a:off x="398475" y="1905288"/>
              <a:ext cx="11875" cy="11400"/>
            </a:xfrm>
            <a:custGeom>
              <a:avLst/>
              <a:gdLst/>
              <a:ahLst/>
              <a:cxnLst/>
              <a:rect l="l" t="t" r="r" b="b"/>
              <a:pathLst>
                <a:path w="475" h="456" extrusionOk="0">
                  <a:moveTo>
                    <a:pt x="228" y="0"/>
                  </a:moveTo>
                  <a:cubicBezTo>
                    <a:pt x="0" y="57"/>
                    <a:pt x="0" y="398"/>
                    <a:pt x="228" y="455"/>
                  </a:cubicBezTo>
                  <a:cubicBezTo>
                    <a:pt x="474" y="398"/>
                    <a:pt x="474" y="57"/>
                    <a:pt x="22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5" name="Google Shape;1065;p19"/>
            <p:cNvSpPr/>
            <p:nvPr/>
          </p:nvSpPr>
          <p:spPr>
            <a:xfrm>
              <a:off x="454400" y="1849363"/>
              <a:ext cx="11850" cy="11400"/>
            </a:xfrm>
            <a:custGeom>
              <a:avLst/>
              <a:gdLst/>
              <a:ahLst/>
              <a:cxnLst/>
              <a:rect l="l" t="t" r="r" b="b"/>
              <a:pathLst>
                <a:path w="474" h="456" extrusionOk="0">
                  <a:moveTo>
                    <a:pt x="246" y="0"/>
                  </a:moveTo>
                  <a:cubicBezTo>
                    <a:pt x="0" y="57"/>
                    <a:pt x="0" y="398"/>
                    <a:pt x="246" y="455"/>
                  </a:cubicBezTo>
                  <a:cubicBezTo>
                    <a:pt x="474" y="398"/>
                    <a:pt x="474" y="57"/>
                    <a:pt x="24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6" name="Google Shape;1066;p19"/>
            <p:cNvSpPr/>
            <p:nvPr/>
          </p:nvSpPr>
          <p:spPr>
            <a:xfrm>
              <a:off x="428800" y="1830863"/>
              <a:ext cx="14725" cy="11400"/>
            </a:xfrm>
            <a:custGeom>
              <a:avLst/>
              <a:gdLst/>
              <a:ahLst/>
              <a:cxnLst/>
              <a:rect l="l" t="t" r="r" b="b"/>
              <a:pathLst>
                <a:path w="589" h="456" extrusionOk="0">
                  <a:moveTo>
                    <a:pt x="228" y="1"/>
                  </a:moveTo>
                  <a:cubicBezTo>
                    <a:pt x="190" y="1"/>
                    <a:pt x="171" y="1"/>
                    <a:pt x="133" y="20"/>
                  </a:cubicBezTo>
                  <a:cubicBezTo>
                    <a:pt x="114" y="39"/>
                    <a:pt x="76" y="39"/>
                    <a:pt x="57" y="77"/>
                  </a:cubicBezTo>
                  <a:cubicBezTo>
                    <a:pt x="38" y="96"/>
                    <a:pt x="19" y="115"/>
                    <a:pt x="19" y="153"/>
                  </a:cubicBezTo>
                  <a:cubicBezTo>
                    <a:pt x="0" y="172"/>
                    <a:pt x="0" y="209"/>
                    <a:pt x="0" y="228"/>
                  </a:cubicBezTo>
                  <a:lnTo>
                    <a:pt x="0" y="285"/>
                  </a:lnTo>
                  <a:cubicBezTo>
                    <a:pt x="0" y="323"/>
                    <a:pt x="19" y="361"/>
                    <a:pt x="57" y="399"/>
                  </a:cubicBezTo>
                  <a:lnTo>
                    <a:pt x="95" y="437"/>
                  </a:lnTo>
                  <a:cubicBezTo>
                    <a:pt x="133" y="456"/>
                    <a:pt x="171" y="456"/>
                    <a:pt x="209" y="456"/>
                  </a:cubicBezTo>
                  <a:lnTo>
                    <a:pt x="209" y="437"/>
                  </a:lnTo>
                  <a:lnTo>
                    <a:pt x="361" y="437"/>
                  </a:lnTo>
                  <a:cubicBezTo>
                    <a:pt x="398" y="437"/>
                    <a:pt x="417" y="437"/>
                    <a:pt x="455" y="418"/>
                  </a:cubicBezTo>
                  <a:cubicBezTo>
                    <a:pt x="474" y="418"/>
                    <a:pt x="493" y="399"/>
                    <a:pt x="531" y="380"/>
                  </a:cubicBezTo>
                  <a:cubicBezTo>
                    <a:pt x="550" y="361"/>
                    <a:pt x="569" y="342"/>
                    <a:pt x="569" y="304"/>
                  </a:cubicBezTo>
                  <a:cubicBezTo>
                    <a:pt x="588" y="285"/>
                    <a:pt x="588" y="247"/>
                    <a:pt x="588" y="228"/>
                  </a:cubicBezTo>
                  <a:lnTo>
                    <a:pt x="588" y="172"/>
                  </a:lnTo>
                  <a:cubicBezTo>
                    <a:pt x="569" y="134"/>
                    <a:pt x="550" y="96"/>
                    <a:pt x="531" y="58"/>
                  </a:cubicBezTo>
                  <a:lnTo>
                    <a:pt x="493" y="39"/>
                  </a:lnTo>
                  <a:cubicBezTo>
                    <a:pt x="455" y="20"/>
                    <a:pt x="417" y="1"/>
                    <a:pt x="38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7" name="Google Shape;1067;p19"/>
            <p:cNvSpPr/>
            <p:nvPr/>
          </p:nvSpPr>
          <p:spPr>
            <a:xfrm>
              <a:off x="440175" y="1765463"/>
              <a:ext cx="18025" cy="14725"/>
            </a:xfrm>
            <a:custGeom>
              <a:avLst/>
              <a:gdLst/>
              <a:ahLst/>
              <a:cxnLst/>
              <a:rect l="l" t="t" r="r" b="b"/>
              <a:pathLst>
                <a:path w="721" h="589" extrusionOk="0">
                  <a:moveTo>
                    <a:pt x="361" y="1"/>
                  </a:moveTo>
                  <a:cubicBezTo>
                    <a:pt x="0" y="20"/>
                    <a:pt x="0" y="551"/>
                    <a:pt x="361" y="589"/>
                  </a:cubicBezTo>
                  <a:cubicBezTo>
                    <a:pt x="721" y="551"/>
                    <a:pt x="721" y="20"/>
                    <a:pt x="36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8" name="Google Shape;1068;p19"/>
            <p:cNvSpPr/>
            <p:nvPr/>
          </p:nvSpPr>
          <p:spPr>
            <a:xfrm>
              <a:off x="385200" y="1777313"/>
              <a:ext cx="15650" cy="13300"/>
            </a:xfrm>
            <a:custGeom>
              <a:avLst/>
              <a:gdLst/>
              <a:ahLst/>
              <a:cxnLst/>
              <a:rect l="l" t="t" r="r" b="b"/>
              <a:pathLst>
                <a:path w="626" h="532" extrusionOk="0">
                  <a:moveTo>
                    <a:pt x="323" y="1"/>
                  </a:moveTo>
                  <a:cubicBezTo>
                    <a:pt x="0" y="39"/>
                    <a:pt x="0" y="494"/>
                    <a:pt x="323" y="532"/>
                  </a:cubicBezTo>
                  <a:cubicBezTo>
                    <a:pt x="626" y="494"/>
                    <a:pt x="626" y="39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9" name="Google Shape;1069;p19"/>
            <p:cNvSpPr/>
            <p:nvPr/>
          </p:nvSpPr>
          <p:spPr>
            <a:xfrm>
              <a:off x="399875" y="1703388"/>
              <a:ext cx="16150" cy="11875"/>
            </a:xfrm>
            <a:custGeom>
              <a:avLst/>
              <a:gdLst/>
              <a:ahLst/>
              <a:cxnLst/>
              <a:rect l="l" t="t" r="r" b="b"/>
              <a:pathLst>
                <a:path w="646" h="475" extrusionOk="0">
                  <a:moveTo>
                    <a:pt x="323" y="1"/>
                  </a:moveTo>
                  <a:cubicBezTo>
                    <a:pt x="1" y="1"/>
                    <a:pt x="1" y="474"/>
                    <a:pt x="323" y="474"/>
                  </a:cubicBezTo>
                  <a:cubicBezTo>
                    <a:pt x="646" y="474"/>
                    <a:pt x="646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0" name="Google Shape;1070;p19"/>
            <p:cNvSpPr/>
            <p:nvPr/>
          </p:nvSpPr>
          <p:spPr>
            <a:xfrm>
              <a:off x="354400" y="1709538"/>
              <a:ext cx="17550" cy="14250"/>
            </a:xfrm>
            <a:custGeom>
              <a:avLst/>
              <a:gdLst/>
              <a:ahLst/>
              <a:cxnLst/>
              <a:rect l="l" t="t" r="r" b="b"/>
              <a:pathLst>
                <a:path w="702" h="570" extrusionOk="0">
                  <a:moveTo>
                    <a:pt x="341" y="1"/>
                  </a:moveTo>
                  <a:cubicBezTo>
                    <a:pt x="0" y="20"/>
                    <a:pt x="0" y="532"/>
                    <a:pt x="341" y="570"/>
                  </a:cubicBezTo>
                  <a:cubicBezTo>
                    <a:pt x="702" y="532"/>
                    <a:pt x="702" y="20"/>
                    <a:pt x="34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1" name="Google Shape;1071;p19"/>
            <p:cNvSpPr/>
            <p:nvPr/>
          </p:nvSpPr>
          <p:spPr>
            <a:xfrm>
              <a:off x="369050" y="1615955"/>
              <a:ext cx="19450" cy="14250"/>
            </a:xfrm>
            <a:custGeom>
              <a:avLst/>
              <a:gdLst/>
              <a:ahLst/>
              <a:cxnLst/>
              <a:rect l="l" t="t" r="r" b="b"/>
              <a:pathLst>
                <a:path w="778" h="570" extrusionOk="0">
                  <a:moveTo>
                    <a:pt x="416" y="0"/>
                  </a:moveTo>
                  <a:cubicBezTo>
                    <a:pt x="411" y="0"/>
                    <a:pt x="405" y="0"/>
                    <a:pt x="399" y="1"/>
                  </a:cubicBezTo>
                  <a:cubicBezTo>
                    <a:pt x="1" y="1"/>
                    <a:pt x="1" y="569"/>
                    <a:pt x="399" y="569"/>
                  </a:cubicBezTo>
                  <a:cubicBezTo>
                    <a:pt x="772" y="569"/>
                    <a:pt x="778" y="0"/>
                    <a:pt x="41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2" name="Google Shape;1072;p19"/>
            <p:cNvSpPr/>
            <p:nvPr/>
          </p:nvSpPr>
          <p:spPr>
            <a:xfrm>
              <a:off x="490635" y="1582215"/>
              <a:ext cx="17550" cy="13750"/>
            </a:xfrm>
            <a:custGeom>
              <a:avLst/>
              <a:gdLst/>
              <a:ahLst/>
              <a:cxnLst/>
              <a:rect l="l" t="t" r="r" b="b"/>
              <a:pathLst>
                <a:path w="702" h="550" extrusionOk="0">
                  <a:moveTo>
                    <a:pt x="360" y="0"/>
                  </a:moveTo>
                  <a:cubicBezTo>
                    <a:pt x="0" y="0"/>
                    <a:pt x="0" y="550"/>
                    <a:pt x="360" y="550"/>
                  </a:cubicBezTo>
                  <a:cubicBezTo>
                    <a:pt x="701" y="550"/>
                    <a:pt x="701" y="0"/>
                    <a:pt x="360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3" name="Google Shape;1073;p19"/>
            <p:cNvSpPr/>
            <p:nvPr/>
          </p:nvSpPr>
          <p:spPr>
            <a:xfrm>
              <a:off x="297525" y="1637988"/>
              <a:ext cx="18975" cy="14725"/>
            </a:xfrm>
            <a:custGeom>
              <a:avLst/>
              <a:gdLst/>
              <a:ahLst/>
              <a:cxnLst/>
              <a:rect l="l" t="t" r="r" b="b"/>
              <a:pathLst>
                <a:path w="759" h="589" extrusionOk="0">
                  <a:moveTo>
                    <a:pt x="379" y="0"/>
                  </a:moveTo>
                  <a:cubicBezTo>
                    <a:pt x="0" y="0"/>
                    <a:pt x="0" y="588"/>
                    <a:pt x="379" y="588"/>
                  </a:cubicBezTo>
                  <a:cubicBezTo>
                    <a:pt x="759" y="588"/>
                    <a:pt x="759" y="0"/>
                    <a:pt x="37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4" name="Google Shape;1074;p19"/>
            <p:cNvSpPr/>
            <p:nvPr/>
          </p:nvSpPr>
          <p:spPr>
            <a:xfrm>
              <a:off x="438343" y="1487068"/>
              <a:ext cx="20875" cy="15675"/>
            </a:xfrm>
            <a:custGeom>
              <a:avLst/>
              <a:gdLst/>
              <a:ahLst/>
              <a:cxnLst/>
              <a:rect l="l" t="t" r="r" b="b"/>
              <a:pathLst>
                <a:path w="835" h="627" extrusionOk="0">
                  <a:moveTo>
                    <a:pt x="436" y="1"/>
                  </a:moveTo>
                  <a:cubicBezTo>
                    <a:pt x="430" y="1"/>
                    <a:pt x="424" y="1"/>
                    <a:pt x="418" y="1"/>
                  </a:cubicBezTo>
                  <a:cubicBezTo>
                    <a:pt x="1" y="1"/>
                    <a:pt x="1" y="627"/>
                    <a:pt x="418" y="627"/>
                  </a:cubicBezTo>
                  <a:cubicBezTo>
                    <a:pt x="829" y="627"/>
                    <a:pt x="835" y="1"/>
                    <a:pt x="43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5" name="Google Shape;1075;p19"/>
            <p:cNvSpPr/>
            <p:nvPr/>
          </p:nvSpPr>
          <p:spPr>
            <a:xfrm>
              <a:off x="311750" y="1588238"/>
              <a:ext cx="12800" cy="9500"/>
            </a:xfrm>
            <a:custGeom>
              <a:avLst/>
              <a:gdLst/>
              <a:ahLst/>
              <a:cxnLst/>
              <a:rect l="l" t="t" r="r" b="b"/>
              <a:pathLst>
                <a:path w="512" h="380" extrusionOk="0">
                  <a:moveTo>
                    <a:pt x="265" y="0"/>
                  </a:moveTo>
                  <a:cubicBezTo>
                    <a:pt x="0" y="0"/>
                    <a:pt x="0" y="379"/>
                    <a:pt x="265" y="379"/>
                  </a:cubicBezTo>
                  <a:cubicBezTo>
                    <a:pt x="512" y="379"/>
                    <a:pt x="512" y="0"/>
                    <a:pt x="265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6" name="Google Shape;1076;p19"/>
            <p:cNvSpPr/>
            <p:nvPr/>
          </p:nvSpPr>
          <p:spPr>
            <a:xfrm>
              <a:off x="285675" y="1574488"/>
              <a:ext cx="20400" cy="15175"/>
            </a:xfrm>
            <a:custGeom>
              <a:avLst/>
              <a:gdLst/>
              <a:ahLst/>
              <a:cxnLst/>
              <a:rect l="l" t="t" r="r" b="b"/>
              <a:pathLst>
                <a:path w="816" h="607" extrusionOk="0">
                  <a:moveTo>
                    <a:pt x="398" y="0"/>
                  </a:moveTo>
                  <a:cubicBezTo>
                    <a:pt x="0" y="0"/>
                    <a:pt x="0" y="607"/>
                    <a:pt x="398" y="607"/>
                  </a:cubicBezTo>
                  <a:cubicBezTo>
                    <a:pt x="816" y="607"/>
                    <a:pt x="816" y="0"/>
                    <a:pt x="39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7" name="Google Shape;1077;p19"/>
            <p:cNvSpPr/>
            <p:nvPr/>
          </p:nvSpPr>
          <p:spPr>
            <a:xfrm>
              <a:off x="354400" y="1551263"/>
              <a:ext cx="9975" cy="8550"/>
            </a:xfrm>
            <a:custGeom>
              <a:avLst/>
              <a:gdLst/>
              <a:ahLst/>
              <a:cxnLst/>
              <a:rect l="l" t="t" r="r" b="b"/>
              <a:pathLst>
                <a:path w="399" h="342" extrusionOk="0">
                  <a:moveTo>
                    <a:pt x="209" y="0"/>
                  </a:moveTo>
                  <a:cubicBezTo>
                    <a:pt x="0" y="38"/>
                    <a:pt x="0" y="323"/>
                    <a:pt x="209" y="342"/>
                  </a:cubicBezTo>
                  <a:cubicBezTo>
                    <a:pt x="398" y="323"/>
                    <a:pt x="398" y="38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8" name="Google Shape;1078;p19"/>
            <p:cNvSpPr/>
            <p:nvPr/>
          </p:nvSpPr>
          <p:spPr>
            <a:xfrm>
              <a:off x="337800" y="1527563"/>
              <a:ext cx="13300" cy="11400"/>
            </a:xfrm>
            <a:custGeom>
              <a:avLst/>
              <a:gdLst/>
              <a:ahLst/>
              <a:cxnLst/>
              <a:rect l="l" t="t" r="r" b="b"/>
              <a:pathLst>
                <a:path w="532" h="456" extrusionOk="0">
                  <a:moveTo>
                    <a:pt x="266" y="1"/>
                  </a:moveTo>
                  <a:cubicBezTo>
                    <a:pt x="1" y="38"/>
                    <a:pt x="1" y="418"/>
                    <a:pt x="266" y="455"/>
                  </a:cubicBezTo>
                  <a:cubicBezTo>
                    <a:pt x="531" y="418"/>
                    <a:pt x="531" y="38"/>
                    <a:pt x="26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9" name="Google Shape;1079;p19"/>
            <p:cNvSpPr/>
            <p:nvPr/>
          </p:nvSpPr>
          <p:spPr>
            <a:xfrm>
              <a:off x="272875" y="1700063"/>
              <a:ext cx="23250" cy="18050"/>
            </a:xfrm>
            <a:custGeom>
              <a:avLst/>
              <a:gdLst/>
              <a:ahLst/>
              <a:cxnLst/>
              <a:rect l="l" t="t" r="r" b="b"/>
              <a:pathLst>
                <a:path w="930" h="722" extrusionOk="0">
                  <a:moveTo>
                    <a:pt x="474" y="1"/>
                  </a:moveTo>
                  <a:cubicBezTo>
                    <a:pt x="0" y="1"/>
                    <a:pt x="0" y="721"/>
                    <a:pt x="474" y="721"/>
                  </a:cubicBezTo>
                  <a:cubicBezTo>
                    <a:pt x="929" y="721"/>
                    <a:pt x="929" y="1"/>
                    <a:pt x="474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0" name="Google Shape;1080;p19"/>
            <p:cNvSpPr/>
            <p:nvPr/>
          </p:nvSpPr>
          <p:spPr>
            <a:xfrm>
              <a:off x="507000" y="1726138"/>
              <a:ext cx="3800" cy="3350"/>
            </a:xfrm>
            <a:custGeom>
              <a:avLst/>
              <a:gdLst/>
              <a:ahLst/>
              <a:cxnLst/>
              <a:rect l="l" t="t" r="r" b="b"/>
              <a:pathLst>
                <a:path w="152" h="134" extrusionOk="0">
                  <a:moveTo>
                    <a:pt x="76" y="0"/>
                  </a:moveTo>
                  <a:cubicBezTo>
                    <a:pt x="0" y="0"/>
                    <a:pt x="0" y="114"/>
                    <a:pt x="76" y="133"/>
                  </a:cubicBezTo>
                  <a:cubicBezTo>
                    <a:pt x="152" y="114"/>
                    <a:pt x="152" y="0"/>
                    <a:pt x="7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1" name="Google Shape;1081;p19"/>
            <p:cNvSpPr/>
            <p:nvPr/>
          </p:nvSpPr>
          <p:spPr>
            <a:xfrm>
              <a:off x="485200" y="1780638"/>
              <a:ext cx="18025" cy="13775"/>
            </a:xfrm>
            <a:custGeom>
              <a:avLst/>
              <a:gdLst/>
              <a:ahLst/>
              <a:cxnLst/>
              <a:rect l="l" t="t" r="r" b="b"/>
              <a:pathLst>
                <a:path w="721" h="551" extrusionOk="0">
                  <a:moveTo>
                    <a:pt x="360" y="1"/>
                  </a:moveTo>
                  <a:cubicBezTo>
                    <a:pt x="0" y="1"/>
                    <a:pt x="0" y="550"/>
                    <a:pt x="360" y="550"/>
                  </a:cubicBezTo>
                  <a:cubicBezTo>
                    <a:pt x="721" y="550"/>
                    <a:pt x="721" y="1"/>
                    <a:pt x="36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2" name="Google Shape;1082;p19"/>
            <p:cNvSpPr/>
            <p:nvPr/>
          </p:nvSpPr>
          <p:spPr>
            <a:xfrm>
              <a:off x="502250" y="1829463"/>
              <a:ext cx="9500" cy="6175"/>
            </a:xfrm>
            <a:custGeom>
              <a:avLst/>
              <a:gdLst/>
              <a:ahLst/>
              <a:cxnLst/>
              <a:rect l="l" t="t" r="r" b="b"/>
              <a:pathLst>
                <a:path w="380" h="247" extrusionOk="0">
                  <a:moveTo>
                    <a:pt x="114" y="0"/>
                  </a:moveTo>
                  <a:cubicBezTo>
                    <a:pt x="77" y="0"/>
                    <a:pt x="39" y="19"/>
                    <a:pt x="20" y="38"/>
                  </a:cubicBezTo>
                  <a:cubicBezTo>
                    <a:pt x="20" y="38"/>
                    <a:pt x="1" y="57"/>
                    <a:pt x="1" y="76"/>
                  </a:cubicBezTo>
                  <a:cubicBezTo>
                    <a:pt x="1" y="95"/>
                    <a:pt x="1" y="114"/>
                    <a:pt x="1" y="114"/>
                  </a:cubicBezTo>
                  <a:cubicBezTo>
                    <a:pt x="1" y="152"/>
                    <a:pt x="20" y="190"/>
                    <a:pt x="39" y="209"/>
                  </a:cubicBezTo>
                  <a:cubicBezTo>
                    <a:pt x="58" y="228"/>
                    <a:pt x="95" y="247"/>
                    <a:pt x="114" y="247"/>
                  </a:cubicBezTo>
                  <a:lnTo>
                    <a:pt x="266" y="247"/>
                  </a:lnTo>
                  <a:cubicBezTo>
                    <a:pt x="304" y="247"/>
                    <a:pt x="342" y="228"/>
                    <a:pt x="361" y="209"/>
                  </a:cubicBezTo>
                  <a:cubicBezTo>
                    <a:pt x="361" y="190"/>
                    <a:pt x="380" y="190"/>
                    <a:pt x="380" y="171"/>
                  </a:cubicBezTo>
                  <a:cubicBezTo>
                    <a:pt x="380" y="152"/>
                    <a:pt x="380" y="133"/>
                    <a:pt x="380" y="114"/>
                  </a:cubicBezTo>
                  <a:cubicBezTo>
                    <a:pt x="380" y="95"/>
                    <a:pt x="361" y="57"/>
                    <a:pt x="342" y="38"/>
                  </a:cubicBezTo>
                  <a:cubicBezTo>
                    <a:pt x="323" y="19"/>
                    <a:pt x="285" y="0"/>
                    <a:pt x="26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3" name="Google Shape;1083;p19"/>
            <p:cNvSpPr/>
            <p:nvPr/>
          </p:nvSpPr>
          <p:spPr>
            <a:xfrm>
              <a:off x="504150" y="1867838"/>
              <a:ext cx="24675" cy="18975"/>
            </a:xfrm>
            <a:custGeom>
              <a:avLst/>
              <a:gdLst/>
              <a:ahLst/>
              <a:cxnLst/>
              <a:rect l="l" t="t" r="r" b="b"/>
              <a:pathLst>
                <a:path w="987" h="759" extrusionOk="0">
                  <a:moveTo>
                    <a:pt x="493" y="1"/>
                  </a:moveTo>
                  <a:cubicBezTo>
                    <a:pt x="1" y="1"/>
                    <a:pt x="1" y="759"/>
                    <a:pt x="493" y="759"/>
                  </a:cubicBezTo>
                  <a:cubicBezTo>
                    <a:pt x="986" y="759"/>
                    <a:pt x="986" y="1"/>
                    <a:pt x="49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4" name="Google Shape;1084;p19"/>
            <p:cNvSpPr/>
            <p:nvPr/>
          </p:nvSpPr>
          <p:spPr>
            <a:xfrm>
              <a:off x="360075" y="1953883"/>
              <a:ext cx="20875" cy="17075"/>
            </a:xfrm>
            <a:custGeom>
              <a:avLst/>
              <a:gdLst/>
              <a:ahLst/>
              <a:cxnLst/>
              <a:rect l="l" t="t" r="r" b="b"/>
              <a:pathLst>
                <a:path w="835" h="683" extrusionOk="0">
                  <a:moveTo>
                    <a:pt x="418" y="0"/>
                  </a:moveTo>
                  <a:cubicBezTo>
                    <a:pt x="1" y="38"/>
                    <a:pt x="1" y="645"/>
                    <a:pt x="418" y="683"/>
                  </a:cubicBezTo>
                  <a:cubicBezTo>
                    <a:pt x="835" y="645"/>
                    <a:pt x="835" y="38"/>
                    <a:pt x="41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5" name="Google Shape;1085;p19"/>
            <p:cNvSpPr/>
            <p:nvPr/>
          </p:nvSpPr>
          <p:spPr>
            <a:xfrm>
              <a:off x="319325" y="1860263"/>
              <a:ext cx="16125" cy="12350"/>
            </a:xfrm>
            <a:custGeom>
              <a:avLst/>
              <a:gdLst/>
              <a:ahLst/>
              <a:cxnLst/>
              <a:rect l="l" t="t" r="r" b="b"/>
              <a:pathLst>
                <a:path w="645" h="494" extrusionOk="0">
                  <a:moveTo>
                    <a:pt x="247" y="0"/>
                  </a:moveTo>
                  <a:cubicBezTo>
                    <a:pt x="228" y="0"/>
                    <a:pt x="190" y="0"/>
                    <a:pt x="152" y="19"/>
                  </a:cubicBezTo>
                  <a:cubicBezTo>
                    <a:pt x="133" y="19"/>
                    <a:pt x="95" y="38"/>
                    <a:pt x="76" y="76"/>
                  </a:cubicBezTo>
                  <a:cubicBezTo>
                    <a:pt x="38" y="114"/>
                    <a:pt x="0" y="171"/>
                    <a:pt x="0" y="247"/>
                  </a:cubicBezTo>
                  <a:lnTo>
                    <a:pt x="0" y="304"/>
                  </a:lnTo>
                  <a:cubicBezTo>
                    <a:pt x="19" y="342"/>
                    <a:pt x="38" y="379"/>
                    <a:pt x="76" y="417"/>
                  </a:cubicBezTo>
                  <a:lnTo>
                    <a:pt x="114" y="455"/>
                  </a:lnTo>
                  <a:cubicBezTo>
                    <a:pt x="152" y="474"/>
                    <a:pt x="209" y="493"/>
                    <a:pt x="247" y="493"/>
                  </a:cubicBezTo>
                  <a:lnTo>
                    <a:pt x="398" y="493"/>
                  </a:lnTo>
                  <a:cubicBezTo>
                    <a:pt x="436" y="493"/>
                    <a:pt x="455" y="493"/>
                    <a:pt x="493" y="474"/>
                  </a:cubicBezTo>
                  <a:cubicBezTo>
                    <a:pt x="550" y="455"/>
                    <a:pt x="588" y="398"/>
                    <a:pt x="607" y="342"/>
                  </a:cubicBezTo>
                  <a:cubicBezTo>
                    <a:pt x="626" y="323"/>
                    <a:pt x="645" y="285"/>
                    <a:pt x="626" y="247"/>
                  </a:cubicBezTo>
                  <a:lnTo>
                    <a:pt x="626" y="190"/>
                  </a:lnTo>
                  <a:cubicBezTo>
                    <a:pt x="626" y="152"/>
                    <a:pt x="607" y="114"/>
                    <a:pt x="569" y="76"/>
                  </a:cubicBezTo>
                  <a:lnTo>
                    <a:pt x="531" y="38"/>
                  </a:lnTo>
                  <a:cubicBezTo>
                    <a:pt x="493" y="19"/>
                    <a:pt x="436" y="19"/>
                    <a:pt x="398" y="19"/>
                  </a:cubicBezTo>
                  <a:lnTo>
                    <a:pt x="398" y="0"/>
                  </a:ln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6" name="Google Shape;1086;p19"/>
            <p:cNvSpPr/>
            <p:nvPr/>
          </p:nvSpPr>
          <p:spPr>
            <a:xfrm>
              <a:off x="325475" y="1808138"/>
              <a:ext cx="15675" cy="11850"/>
            </a:xfrm>
            <a:custGeom>
              <a:avLst/>
              <a:gdLst/>
              <a:ahLst/>
              <a:cxnLst/>
              <a:rect l="l" t="t" r="r" b="b"/>
              <a:pathLst>
                <a:path w="627" h="474" extrusionOk="0">
                  <a:moveTo>
                    <a:pt x="304" y="0"/>
                  </a:moveTo>
                  <a:cubicBezTo>
                    <a:pt x="1" y="0"/>
                    <a:pt x="1" y="474"/>
                    <a:pt x="304" y="474"/>
                  </a:cubicBezTo>
                  <a:cubicBezTo>
                    <a:pt x="626" y="474"/>
                    <a:pt x="626" y="0"/>
                    <a:pt x="30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7" name="Google Shape;1087;p19"/>
            <p:cNvSpPr/>
            <p:nvPr/>
          </p:nvSpPr>
          <p:spPr>
            <a:xfrm>
              <a:off x="298950" y="1787738"/>
              <a:ext cx="8550" cy="7150"/>
            </a:xfrm>
            <a:custGeom>
              <a:avLst/>
              <a:gdLst/>
              <a:ahLst/>
              <a:cxnLst/>
              <a:rect l="l" t="t" r="r" b="b"/>
              <a:pathLst>
                <a:path w="342" h="286" extrusionOk="0">
                  <a:moveTo>
                    <a:pt x="171" y="1"/>
                  </a:moveTo>
                  <a:cubicBezTo>
                    <a:pt x="0" y="20"/>
                    <a:pt x="0" y="266"/>
                    <a:pt x="171" y="285"/>
                  </a:cubicBezTo>
                  <a:cubicBezTo>
                    <a:pt x="341" y="266"/>
                    <a:pt x="341" y="20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8" name="Google Shape;1088;p19"/>
            <p:cNvSpPr/>
            <p:nvPr/>
          </p:nvSpPr>
          <p:spPr>
            <a:xfrm>
              <a:off x="394558" y="1560904"/>
              <a:ext cx="21825" cy="16625"/>
            </a:xfrm>
            <a:custGeom>
              <a:avLst/>
              <a:gdLst/>
              <a:ahLst/>
              <a:cxnLst/>
              <a:rect l="l" t="t" r="r" b="b"/>
              <a:pathLst>
                <a:path w="873" h="665" extrusionOk="0">
                  <a:moveTo>
                    <a:pt x="437" y="1"/>
                  </a:moveTo>
                  <a:cubicBezTo>
                    <a:pt x="1" y="1"/>
                    <a:pt x="1" y="664"/>
                    <a:pt x="437" y="664"/>
                  </a:cubicBezTo>
                  <a:cubicBezTo>
                    <a:pt x="873" y="664"/>
                    <a:pt x="873" y="1"/>
                    <a:pt x="43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9" name="Google Shape;1089;p19"/>
            <p:cNvSpPr/>
            <p:nvPr/>
          </p:nvSpPr>
          <p:spPr>
            <a:xfrm>
              <a:off x="418850" y="1419395"/>
              <a:ext cx="23250" cy="18975"/>
            </a:xfrm>
            <a:custGeom>
              <a:avLst/>
              <a:gdLst/>
              <a:ahLst/>
              <a:cxnLst/>
              <a:rect l="l" t="t" r="r" b="b"/>
              <a:pathLst>
                <a:path w="930" h="759" extrusionOk="0">
                  <a:moveTo>
                    <a:pt x="474" y="0"/>
                  </a:moveTo>
                  <a:cubicBezTo>
                    <a:pt x="0" y="38"/>
                    <a:pt x="0" y="721"/>
                    <a:pt x="474" y="758"/>
                  </a:cubicBezTo>
                  <a:cubicBezTo>
                    <a:pt x="929" y="721"/>
                    <a:pt x="929" y="38"/>
                    <a:pt x="47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090" name="Google Shape;1090;p19"/>
          <p:cNvSpPr txBox="1">
            <a:spLocks noGrp="1"/>
          </p:cNvSpPr>
          <p:nvPr>
            <p:ph type="title"/>
          </p:nvPr>
        </p:nvSpPr>
        <p:spPr>
          <a:xfrm>
            <a:off x="960000" y="3448288"/>
            <a:ext cx="3115200" cy="11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091" name="Google Shape;1091;p19"/>
          <p:cNvSpPr txBox="1">
            <a:spLocks noGrp="1"/>
          </p:cNvSpPr>
          <p:nvPr>
            <p:ph type="subTitle" idx="1"/>
          </p:nvPr>
        </p:nvSpPr>
        <p:spPr>
          <a:xfrm>
            <a:off x="960000" y="4428172"/>
            <a:ext cx="3115200" cy="11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2" name="Google Shape;1092;p19"/>
          <p:cNvSpPr txBox="1">
            <a:spLocks noGrp="1"/>
          </p:cNvSpPr>
          <p:nvPr>
            <p:ph type="title" idx="2"/>
          </p:nvPr>
        </p:nvSpPr>
        <p:spPr>
          <a:xfrm>
            <a:off x="4538400" y="3448288"/>
            <a:ext cx="3115200" cy="11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093" name="Google Shape;1093;p19"/>
          <p:cNvSpPr txBox="1">
            <a:spLocks noGrp="1"/>
          </p:cNvSpPr>
          <p:nvPr>
            <p:ph type="subTitle" idx="3"/>
          </p:nvPr>
        </p:nvSpPr>
        <p:spPr>
          <a:xfrm>
            <a:off x="4538400" y="4428172"/>
            <a:ext cx="3115200" cy="11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4" name="Google Shape;1094;p19"/>
          <p:cNvSpPr txBox="1">
            <a:spLocks noGrp="1"/>
          </p:cNvSpPr>
          <p:nvPr>
            <p:ph type="title" idx="4"/>
          </p:nvPr>
        </p:nvSpPr>
        <p:spPr>
          <a:xfrm>
            <a:off x="8133867" y="3448279"/>
            <a:ext cx="3115200" cy="11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095" name="Google Shape;1095;p19"/>
          <p:cNvSpPr txBox="1">
            <a:spLocks noGrp="1"/>
          </p:cNvSpPr>
          <p:nvPr>
            <p:ph type="subTitle" idx="5"/>
          </p:nvPr>
        </p:nvSpPr>
        <p:spPr>
          <a:xfrm>
            <a:off x="8133867" y="4428172"/>
            <a:ext cx="3115200" cy="11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6" name="Google Shape;1096;p19"/>
          <p:cNvSpPr txBox="1">
            <a:spLocks noGrp="1"/>
          </p:cNvSpPr>
          <p:nvPr>
            <p:ph type="ctrTitle" idx="6"/>
          </p:nvPr>
        </p:nvSpPr>
        <p:spPr>
          <a:xfrm>
            <a:off x="982195" y="497367"/>
            <a:ext cx="10230000" cy="7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 sz="10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 sz="10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 sz="10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 sz="10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 sz="10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 sz="10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 sz="10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 sz="1067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240882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1">
  <p:cSld name="Title and four columns 1">
    <p:spTree>
      <p:nvGrpSpPr>
        <p:cNvPr id="1" name="Shape 1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4" name="Google Shape;1184;p21"/>
          <p:cNvSpPr txBox="1">
            <a:spLocks noGrp="1"/>
          </p:cNvSpPr>
          <p:nvPr>
            <p:ph type="title"/>
          </p:nvPr>
        </p:nvSpPr>
        <p:spPr>
          <a:xfrm>
            <a:off x="2264823" y="1866732"/>
            <a:ext cx="382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185" name="Google Shape;1185;p21"/>
          <p:cNvSpPr txBox="1">
            <a:spLocks noGrp="1"/>
          </p:cNvSpPr>
          <p:nvPr>
            <p:ph type="subTitle" idx="1"/>
          </p:nvPr>
        </p:nvSpPr>
        <p:spPr>
          <a:xfrm>
            <a:off x="2264823" y="2687293"/>
            <a:ext cx="3822800" cy="121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6" name="Google Shape;1186;p21"/>
          <p:cNvSpPr txBox="1">
            <a:spLocks noGrp="1"/>
          </p:cNvSpPr>
          <p:nvPr>
            <p:ph type="title" idx="2"/>
          </p:nvPr>
        </p:nvSpPr>
        <p:spPr>
          <a:xfrm flipH="1">
            <a:off x="6124315" y="1866732"/>
            <a:ext cx="382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187" name="Google Shape;1187;p21"/>
          <p:cNvSpPr txBox="1">
            <a:spLocks noGrp="1"/>
          </p:cNvSpPr>
          <p:nvPr>
            <p:ph type="subTitle" idx="3"/>
          </p:nvPr>
        </p:nvSpPr>
        <p:spPr>
          <a:xfrm>
            <a:off x="6124315" y="2687293"/>
            <a:ext cx="3822800" cy="121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8" name="Google Shape;1188;p21"/>
          <p:cNvSpPr txBox="1">
            <a:spLocks noGrp="1"/>
          </p:cNvSpPr>
          <p:nvPr>
            <p:ph type="title" idx="4"/>
          </p:nvPr>
        </p:nvSpPr>
        <p:spPr>
          <a:xfrm>
            <a:off x="2264823" y="4005876"/>
            <a:ext cx="382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189" name="Google Shape;1189;p21"/>
          <p:cNvSpPr txBox="1">
            <a:spLocks noGrp="1"/>
          </p:cNvSpPr>
          <p:nvPr>
            <p:ph type="subTitle" idx="5"/>
          </p:nvPr>
        </p:nvSpPr>
        <p:spPr>
          <a:xfrm>
            <a:off x="2264823" y="4826168"/>
            <a:ext cx="3822800" cy="121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0" name="Google Shape;1190;p21"/>
          <p:cNvSpPr txBox="1">
            <a:spLocks noGrp="1"/>
          </p:cNvSpPr>
          <p:nvPr>
            <p:ph type="title" idx="6"/>
          </p:nvPr>
        </p:nvSpPr>
        <p:spPr>
          <a:xfrm flipH="1">
            <a:off x="6124315" y="4005876"/>
            <a:ext cx="382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191" name="Google Shape;1191;p21"/>
          <p:cNvSpPr txBox="1">
            <a:spLocks noGrp="1"/>
          </p:cNvSpPr>
          <p:nvPr>
            <p:ph type="subTitle" idx="7"/>
          </p:nvPr>
        </p:nvSpPr>
        <p:spPr>
          <a:xfrm>
            <a:off x="6124315" y="4826168"/>
            <a:ext cx="3822800" cy="121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192" name="Google Shape;1192;p21"/>
          <p:cNvPicPr preferRelativeResize="0"/>
          <p:nvPr/>
        </p:nvPicPr>
        <p:blipFill>
          <a:blip r:embed="rId2">
            <a:alphaModFix amt="47000"/>
          </a:blip>
          <a:stretch>
            <a:fillRect/>
          </a:stretch>
        </p:blipFill>
        <p:spPr>
          <a:xfrm rot="1331770">
            <a:off x="-2637019" y="5095932"/>
            <a:ext cx="3986536" cy="329096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93" name="Google Shape;1193;p21"/>
          <p:cNvGrpSpPr/>
          <p:nvPr/>
        </p:nvGrpSpPr>
        <p:grpSpPr>
          <a:xfrm rot="-987768">
            <a:off x="-978526" y="5167512"/>
            <a:ext cx="1792479" cy="2660411"/>
            <a:chOff x="272875" y="1527563"/>
            <a:chExt cx="255950" cy="455000"/>
          </a:xfrm>
        </p:grpSpPr>
        <p:sp>
          <p:nvSpPr>
            <p:cNvPr id="1194" name="Google Shape;1194;p21"/>
            <p:cNvSpPr/>
            <p:nvPr/>
          </p:nvSpPr>
          <p:spPr>
            <a:xfrm>
              <a:off x="471925" y="1963988"/>
              <a:ext cx="26575" cy="18575"/>
            </a:xfrm>
            <a:custGeom>
              <a:avLst/>
              <a:gdLst/>
              <a:ahLst/>
              <a:cxnLst/>
              <a:rect l="l" t="t" r="r" b="b"/>
              <a:pathLst>
                <a:path w="1063" h="743" extrusionOk="0">
                  <a:moveTo>
                    <a:pt x="724" y="0"/>
                  </a:moveTo>
                  <a:cubicBezTo>
                    <a:pt x="636" y="0"/>
                    <a:pt x="547" y="14"/>
                    <a:pt x="512" y="41"/>
                  </a:cubicBezTo>
                  <a:cubicBezTo>
                    <a:pt x="323" y="230"/>
                    <a:pt x="152" y="420"/>
                    <a:pt x="0" y="628"/>
                  </a:cubicBezTo>
                  <a:lnTo>
                    <a:pt x="57" y="742"/>
                  </a:lnTo>
                  <a:cubicBezTo>
                    <a:pt x="247" y="742"/>
                    <a:pt x="436" y="704"/>
                    <a:pt x="626" y="647"/>
                  </a:cubicBezTo>
                  <a:cubicBezTo>
                    <a:pt x="929" y="496"/>
                    <a:pt x="1062" y="249"/>
                    <a:pt x="948" y="60"/>
                  </a:cubicBezTo>
                  <a:cubicBezTo>
                    <a:pt x="928" y="19"/>
                    <a:pt x="826" y="0"/>
                    <a:pt x="72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5" name="Google Shape;1195;p21"/>
            <p:cNvSpPr/>
            <p:nvPr/>
          </p:nvSpPr>
          <p:spPr>
            <a:xfrm>
              <a:off x="366725" y="1787738"/>
              <a:ext cx="29875" cy="22300"/>
            </a:xfrm>
            <a:custGeom>
              <a:avLst/>
              <a:gdLst/>
              <a:ahLst/>
              <a:cxnLst/>
              <a:rect l="l" t="t" r="r" b="b"/>
              <a:pathLst>
                <a:path w="1195" h="892" extrusionOk="0">
                  <a:moveTo>
                    <a:pt x="607" y="1"/>
                  </a:moveTo>
                  <a:cubicBezTo>
                    <a:pt x="0" y="1"/>
                    <a:pt x="0" y="892"/>
                    <a:pt x="607" y="892"/>
                  </a:cubicBezTo>
                  <a:cubicBezTo>
                    <a:pt x="1194" y="892"/>
                    <a:pt x="1194" y="1"/>
                    <a:pt x="60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6" name="Google Shape;1196;p21"/>
            <p:cNvSpPr/>
            <p:nvPr/>
          </p:nvSpPr>
          <p:spPr>
            <a:xfrm>
              <a:off x="380450" y="1835613"/>
              <a:ext cx="9975" cy="8550"/>
            </a:xfrm>
            <a:custGeom>
              <a:avLst/>
              <a:gdLst/>
              <a:ahLst/>
              <a:cxnLst/>
              <a:rect l="l" t="t" r="r" b="b"/>
              <a:pathLst>
                <a:path w="399" h="342" extrusionOk="0">
                  <a:moveTo>
                    <a:pt x="209" y="1"/>
                  </a:moveTo>
                  <a:cubicBezTo>
                    <a:pt x="1" y="38"/>
                    <a:pt x="1" y="323"/>
                    <a:pt x="209" y="342"/>
                  </a:cubicBezTo>
                  <a:cubicBezTo>
                    <a:pt x="399" y="323"/>
                    <a:pt x="399" y="38"/>
                    <a:pt x="209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7" name="Google Shape;1197;p21"/>
            <p:cNvSpPr/>
            <p:nvPr/>
          </p:nvSpPr>
          <p:spPr>
            <a:xfrm>
              <a:off x="416475" y="1837513"/>
              <a:ext cx="5700" cy="4750"/>
            </a:xfrm>
            <a:custGeom>
              <a:avLst/>
              <a:gdLst/>
              <a:ahLst/>
              <a:cxnLst/>
              <a:rect l="l" t="t" r="r" b="b"/>
              <a:pathLst>
                <a:path w="228" h="190" extrusionOk="0">
                  <a:moveTo>
                    <a:pt x="114" y="0"/>
                  </a:moveTo>
                  <a:cubicBezTo>
                    <a:pt x="0" y="19"/>
                    <a:pt x="0" y="171"/>
                    <a:pt x="114" y="190"/>
                  </a:cubicBezTo>
                  <a:cubicBezTo>
                    <a:pt x="228" y="171"/>
                    <a:pt x="228" y="19"/>
                    <a:pt x="11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8" name="Google Shape;1198;p21"/>
            <p:cNvSpPr/>
            <p:nvPr/>
          </p:nvSpPr>
          <p:spPr>
            <a:xfrm>
              <a:off x="415525" y="1877788"/>
              <a:ext cx="7600" cy="10675"/>
            </a:xfrm>
            <a:custGeom>
              <a:avLst/>
              <a:gdLst/>
              <a:ahLst/>
              <a:cxnLst/>
              <a:rect l="l" t="t" r="r" b="b"/>
              <a:pathLst>
                <a:path w="304" h="427" extrusionOk="0">
                  <a:moveTo>
                    <a:pt x="171" y="1"/>
                  </a:moveTo>
                  <a:cubicBezTo>
                    <a:pt x="133" y="1"/>
                    <a:pt x="95" y="20"/>
                    <a:pt x="76" y="39"/>
                  </a:cubicBezTo>
                  <a:lnTo>
                    <a:pt x="57" y="77"/>
                  </a:lnTo>
                  <a:cubicBezTo>
                    <a:pt x="38" y="95"/>
                    <a:pt x="38" y="114"/>
                    <a:pt x="38" y="133"/>
                  </a:cubicBezTo>
                  <a:lnTo>
                    <a:pt x="20" y="133"/>
                  </a:lnTo>
                  <a:cubicBezTo>
                    <a:pt x="20" y="190"/>
                    <a:pt x="20" y="228"/>
                    <a:pt x="1" y="285"/>
                  </a:cubicBezTo>
                  <a:cubicBezTo>
                    <a:pt x="1" y="304"/>
                    <a:pt x="1" y="323"/>
                    <a:pt x="20" y="342"/>
                  </a:cubicBezTo>
                  <a:cubicBezTo>
                    <a:pt x="20" y="361"/>
                    <a:pt x="38" y="380"/>
                    <a:pt x="38" y="380"/>
                  </a:cubicBezTo>
                  <a:cubicBezTo>
                    <a:pt x="57" y="399"/>
                    <a:pt x="76" y="418"/>
                    <a:pt x="95" y="418"/>
                  </a:cubicBezTo>
                  <a:cubicBezTo>
                    <a:pt x="108" y="418"/>
                    <a:pt x="121" y="426"/>
                    <a:pt x="133" y="426"/>
                  </a:cubicBezTo>
                  <a:cubicBezTo>
                    <a:pt x="140" y="426"/>
                    <a:pt x="146" y="424"/>
                    <a:pt x="152" y="418"/>
                  </a:cubicBezTo>
                  <a:lnTo>
                    <a:pt x="190" y="418"/>
                  </a:lnTo>
                  <a:cubicBezTo>
                    <a:pt x="209" y="418"/>
                    <a:pt x="228" y="418"/>
                    <a:pt x="247" y="399"/>
                  </a:cubicBezTo>
                  <a:cubicBezTo>
                    <a:pt x="285" y="361"/>
                    <a:pt x="285" y="323"/>
                    <a:pt x="285" y="285"/>
                  </a:cubicBezTo>
                  <a:lnTo>
                    <a:pt x="285" y="133"/>
                  </a:lnTo>
                  <a:cubicBezTo>
                    <a:pt x="304" y="114"/>
                    <a:pt x="304" y="95"/>
                    <a:pt x="285" y="95"/>
                  </a:cubicBezTo>
                  <a:cubicBezTo>
                    <a:pt x="285" y="77"/>
                    <a:pt x="285" y="58"/>
                    <a:pt x="266" y="39"/>
                  </a:cubicBezTo>
                  <a:cubicBezTo>
                    <a:pt x="228" y="20"/>
                    <a:pt x="209" y="1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9" name="Google Shape;1199;p21"/>
            <p:cNvSpPr/>
            <p:nvPr/>
          </p:nvSpPr>
          <p:spPr>
            <a:xfrm>
              <a:off x="432600" y="1937038"/>
              <a:ext cx="10450" cy="8075"/>
            </a:xfrm>
            <a:custGeom>
              <a:avLst/>
              <a:gdLst/>
              <a:ahLst/>
              <a:cxnLst/>
              <a:rect l="l" t="t" r="r" b="b"/>
              <a:pathLst>
                <a:path w="418" h="323" extrusionOk="0">
                  <a:moveTo>
                    <a:pt x="209" y="0"/>
                  </a:moveTo>
                  <a:cubicBezTo>
                    <a:pt x="0" y="0"/>
                    <a:pt x="0" y="323"/>
                    <a:pt x="209" y="323"/>
                  </a:cubicBezTo>
                  <a:cubicBezTo>
                    <a:pt x="417" y="323"/>
                    <a:pt x="417" y="0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0" name="Google Shape;1200;p21"/>
            <p:cNvSpPr/>
            <p:nvPr/>
          </p:nvSpPr>
          <p:spPr>
            <a:xfrm>
              <a:off x="452025" y="1974938"/>
              <a:ext cx="9500" cy="7150"/>
            </a:xfrm>
            <a:custGeom>
              <a:avLst/>
              <a:gdLst/>
              <a:ahLst/>
              <a:cxnLst/>
              <a:rect l="l" t="t" r="r" b="b"/>
              <a:pathLst>
                <a:path w="380" h="286" extrusionOk="0">
                  <a:moveTo>
                    <a:pt x="190" y="1"/>
                  </a:moveTo>
                  <a:cubicBezTo>
                    <a:pt x="0" y="1"/>
                    <a:pt x="0" y="285"/>
                    <a:pt x="190" y="285"/>
                  </a:cubicBezTo>
                  <a:cubicBezTo>
                    <a:pt x="379" y="285"/>
                    <a:pt x="379" y="1"/>
                    <a:pt x="19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1" name="Google Shape;1201;p21"/>
            <p:cNvSpPr/>
            <p:nvPr/>
          </p:nvSpPr>
          <p:spPr>
            <a:xfrm>
              <a:off x="472875" y="1918538"/>
              <a:ext cx="19925" cy="15200"/>
            </a:xfrm>
            <a:custGeom>
              <a:avLst/>
              <a:gdLst/>
              <a:ahLst/>
              <a:cxnLst/>
              <a:rect l="l" t="t" r="r" b="b"/>
              <a:pathLst>
                <a:path w="797" h="608" extrusionOk="0">
                  <a:moveTo>
                    <a:pt x="398" y="1"/>
                  </a:moveTo>
                  <a:cubicBezTo>
                    <a:pt x="0" y="1"/>
                    <a:pt x="0" y="608"/>
                    <a:pt x="398" y="608"/>
                  </a:cubicBezTo>
                  <a:cubicBezTo>
                    <a:pt x="797" y="608"/>
                    <a:pt x="797" y="1"/>
                    <a:pt x="398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2" name="Google Shape;1202;p21"/>
            <p:cNvSpPr/>
            <p:nvPr/>
          </p:nvSpPr>
          <p:spPr>
            <a:xfrm>
              <a:off x="444900" y="1890113"/>
              <a:ext cx="16150" cy="11875"/>
            </a:xfrm>
            <a:custGeom>
              <a:avLst/>
              <a:gdLst/>
              <a:ahLst/>
              <a:cxnLst/>
              <a:rect l="l" t="t" r="r" b="b"/>
              <a:pathLst>
                <a:path w="646" h="475" extrusionOk="0">
                  <a:moveTo>
                    <a:pt x="323" y="1"/>
                  </a:moveTo>
                  <a:cubicBezTo>
                    <a:pt x="1" y="1"/>
                    <a:pt x="1" y="475"/>
                    <a:pt x="323" y="475"/>
                  </a:cubicBezTo>
                  <a:cubicBezTo>
                    <a:pt x="645" y="475"/>
                    <a:pt x="645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3" name="Google Shape;1203;p21"/>
            <p:cNvSpPr/>
            <p:nvPr/>
          </p:nvSpPr>
          <p:spPr>
            <a:xfrm>
              <a:off x="398475" y="1905288"/>
              <a:ext cx="11875" cy="11400"/>
            </a:xfrm>
            <a:custGeom>
              <a:avLst/>
              <a:gdLst/>
              <a:ahLst/>
              <a:cxnLst/>
              <a:rect l="l" t="t" r="r" b="b"/>
              <a:pathLst>
                <a:path w="475" h="456" extrusionOk="0">
                  <a:moveTo>
                    <a:pt x="228" y="0"/>
                  </a:moveTo>
                  <a:cubicBezTo>
                    <a:pt x="0" y="57"/>
                    <a:pt x="0" y="398"/>
                    <a:pt x="228" y="455"/>
                  </a:cubicBezTo>
                  <a:cubicBezTo>
                    <a:pt x="474" y="398"/>
                    <a:pt x="474" y="57"/>
                    <a:pt x="22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4" name="Google Shape;1204;p21"/>
            <p:cNvSpPr/>
            <p:nvPr/>
          </p:nvSpPr>
          <p:spPr>
            <a:xfrm>
              <a:off x="454400" y="1849363"/>
              <a:ext cx="11850" cy="11400"/>
            </a:xfrm>
            <a:custGeom>
              <a:avLst/>
              <a:gdLst/>
              <a:ahLst/>
              <a:cxnLst/>
              <a:rect l="l" t="t" r="r" b="b"/>
              <a:pathLst>
                <a:path w="474" h="456" extrusionOk="0">
                  <a:moveTo>
                    <a:pt x="246" y="0"/>
                  </a:moveTo>
                  <a:cubicBezTo>
                    <a:pt x="0" y="57"/>
                    <a:pt x="0" y="398"/>
                    <a:pt x="246" y="455"/>
                  </a:cubicBezTo>
                  <a:cubicBezTo>
                    <a:pt x="474" y="398"/>
                    <a:pt x="474" y="57"/>
                    <a:pt x="24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5" name="Google Shape;1205;p21"/>
            <p:cNvSpPr/>
            <p:nvPr/>
          </p:nvSpPr>
          <p:spPr>
            <a:xfrm>
              <a:off x="428800" y="1830863"/>
              <a:ext cx="14725" cy="11400"/>
            </a:xfrm>
            <a:custGeom>
              <a:avLst/>
              <a:gdLst/>
              <a:ahLst/>
              <a:cxnLst/>
              <a:rect l="l" t="t" r="r" b="b"/>
              <a:pathLst>
                <a:path w="589" h="456" extrusionOk="0">
                  <a:moveTo>
                    <a:pt x="228" y="1"/>
                  </a:moveTo>
                  <a:cubicBezTo>
                    <a:pt x="190" y="1"/>
                    <a:pt x="171" y="1"/>
                    <a:pt x="133" y="20"/>
                  </a:cubicBezTo>
                  <a:cubicBezTo>
                    <a:pt x="114" y="39"/>
                    <a:pt x="76" y="39"/>
                    <a:pt x="57" y="77"/>
                  </a:cubicBezTo>
                  <a:cubicBezTo>
                    <a:pt x="38" y="96"/>
                    <a:pt x="19" y="115"/>
                    <a:pt x="19" y="153"/>
                  </a:cubicBezTo>
                  <a:cubicBezTo>
                    <a:pt x="0" y="172"/>
                    <a:pt x="0" y="209"/>
                    <a:pt x="0" y="228"/>
                  </a:cubicBezTo>
                  <a:lnTo>
                    <a:pt x="0" y="285"/>
                  </a:lnTo>
                  <a:cubicBezTo>
                    <a:pt x="0" y="323"/>
                    <a:pt x="19" y="361"/>
                    <a:pt x="57" y="399"/>
                  </a:cubicBezTo>
                  <a:lnTo>
                    <a:pt x="95" y="437"/>
                  </a:lnTo>
                  <a:cubicBezTo>
                    <a:pt x="133" y="456"/>
                    <a:pt x="171" y="456"/>
                    <a:pt x="209" y="456"/>
                  </a:cubicBezTo>
                  <a:lnTo>
                    <a:pt x="209" y="437"/>
                  </a:lnTo>
                  <a:lnTo>
                    <a:pt x="361" y="437"/>
                  </a:lnTo>
                  <a:cubicBezTo>
                    <a:pt x="398" y="437"/>
                    <a:pt x="417" y="437"/>
                    <a:pt x="455" y="418"/>
                  </a:cubicBezTo>
                  <a:cubicBezTo>
                    <a:pt x="474" y="418"/>
                    <a:pt x="493" y="399"/>
                    <a:pt x="531" y="380"/>
                  </a:cubicBezTo>
                  <a:cubicBezTo>
                    <a:pt x="550" y="361"/>
                    <a:pt x="569" y="342"/>
                    <a:pt x="569" y="304"/>
                  </a:cubicBezTo>
                  <a:cubicBezTo>
                    <a:pt x="588" y="285"/>
                    <a:pt x="588" y="247"/>
                    <a:pt x="588" y="228"/>
                  </a:cubicBezTo>
                  <a:lnTo>
                    <a:pt x="588" y="172"/>
                  </a:lnTo>
                  <a:cubicBezTo>
                    <a:pt x="569" y="134"/>
                    <a:pt x="550" y="96"/>
                    <a:pt x="531" y="58"/>
                  </a:cubicBezTo>
                  <a:lnTo>
                    <a:pt x="493" y="39"/>
                  </a:lnTo>
                  <a:cubicBezTo>
                    <a:pt x="455" y="20"/>
                    <a:pt x="417" y="1"/>
                    <a:pt x="38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6" name="Google Shape;1206;p21"/>
            <p:cNvSpPr/>
            <p:nvPr/>
          </p:nvSpPr>
          <p:spPr>
            <a:xfrm>
              <a:off x="440175" y="1765463"/>
              <a:ext cx="18025" cy="14725"/>
            </a:xfrm>
            <a:custGeom>
              <a:avLst/>
              <a:gdLst/>
              <a:ahLst/>
              <a:cxnLst/>
              <a:rect l="l" t="t" r="r" b="b"/>
              <a:pathLst>
                <a:path w="721" h="589" extrusionOk="0">
                  <a:moveTo>
                    <a:pt x="361" y="1"/>
                  </a:moveTo>
                  <a:cubicBezTo>
                    <a:pt x="0" y="20"/>
                    <a:pt x="0" y="551"/>
                    <a:pt x="361" y="589"/>
                  </a:cubicBezTo>
                  <a:cubicBezTo>
                    <a:pt x="721" y="551"/>
                    <a:pt x="721" y="20"/>
                    <a:pt x="36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7" name="Google Shape;1207;p21"/>
            <p:cNvSpPr/>
            <p:nvPr/>
          </p:nvSpPr>
          <p:spPr>
            <a:xfrm>
              <a:off x="385200" y="1777313"/>
              <a:ext cx="15650" cy="13300"/>
            </a:xfrm>
            <a:custGeom>
              <a:avLst/>
              <a:gdLst/>
              <a:ahLst/>
              <a:cxnLst/>
              <a:rect l="l" t="t" r="r" b="b"/>
              <a:pathLst>
                <a:path w="626" h="532" extrusionOk="0">
                  <a:moveTo>
                    <a:pt x="323" y="1"/>
                  </a:moveTo>
                  <a:cubicBezTo>
                    <a:pt x="0" y="39"/>
                    <a:pt x="0" y="494"/>
                    <a:pt x="323" y="532"/>
                  </a:cubicBezTo>
                  <a:cubicBezTo>
                    <a:pt x="626" y="494"/>
                    <a:pt x="626" y="39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8" name="Google Shape;1208;p21"/>
            <p:cNvSpPr/>
            <p:nvPr/>
          </p:nvSpPr>
          <p:spPr>
            <a:xfrm>
              <a:off x="399875" y="1703388"/>
              <a:ext cx="16150" cy="11875"/>
            </a:xfrm>
            <a:custGeom>
              <a:avLst/>
              <a:gdLst/>
              <a:ahLst/>
              <a:cxnLst/>
              <a:rect l="l" t="t" r="r" b="b"/>
              <a:pathLst>
                <a:path w="646" h="475" extrusionOk="0">
                  <a:moveTo>
                    <a:pt x="323" y="1"/>
                  </a:moveTo>
                  <a:cubicBezTo>
                    <a:pt x="1" y="1"/>
                    <a:pt x="1" y="474"/>
                    <a:pt x="323" y="474"/>
                  </a:cubicBezTo>
                  <a:cubicBezTo>
                    <a:pt x="646" y="474"/>
                    <a:pt x="646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9" name="Google Shape;1209;p21"/>
            <p:cNvSpPr/>
            <p:nvPr/>
          </p:nvSpPr>
          <p:spPr>
            <a:xfrm>
              <a:off x="354400" y="1709538"/>
              <a:ext cx="17550" cy="14250"/>
            </a:xfrm>
            <a:custGeom>
              <a:avLst/>
              <a:gdLst/>
              <a:ahLst/>
              <a:cxnLst/>
              <a:rect l="l" t="t" r="r" b="b"/>
              <a:pathLst>
                <a:path w="702" h="570" extrusionOk="0">
                  <a:moveTo>
                    <a:pt x="341" y="1"/>
                  </a:moveTo>
                  <a:cubicBezTo>
                    <a:pt x="0" y="20"/>
                    <a:pt x="0" y="532"/>
                    <a:pt x="341" y="570"/>
                  </a:cubicBezTo>
                  <a:cubicBezTo>
                    <a:pt x="702" y="532"/>
                    <a:pt x="702" y="20"/>
                    <a:pt x="34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0" name="Google Shape;1210;p21"/>
            <p:cNvSpPr/>
            <p:nvPr/>
          </p:nvSpPr>
          <p:spPr>
            <a:xfrm>
              <a:off x="338275" y="1701963"/>
              <a:ext cx="19450" cy="14250"/>
            </a:xfrm>
            <a:custGeom>
              <a:avLst/>
              <a:gdLst/>
              <a:ahLst/>
              <a:cxnLst/>
              <a:rect l="l" t="t" r="r" b="b"/>
              <a:pathLst>
                <a:path w="778" h="570" extrusionOk="0">
                  <a:moveTo>
                    <a:pt x="416" y="0"/>
                  </a:moveTo>
                  <a:cubicBezTo>
                    <a:pt x="411" y="0"/>
                    <a:pt x="405" y="0"/>
                    <a:pt x="399" y="1"/>
                  </a:cubicBezTo>
                  <a:cubicBezTo>
                    <a:pt x="1" y="1"/>
                    <a:pt x="1" y="569"/>
                    <a:pt x="399" y="569"/>
                  </a:cubicBezTo>
                  <a:cubicBezTo>
                    <a:pt x="772" y="569"/>
                    <a:pt x="778" y="0"/>
                    <a:pt x="41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1" name="Google Shape;1211;p21"/>
            <p:cNvSpPr/>
            <p:nvPr/>
          </p:nvSpPr>
          <p:spPr>
            <a:xfrm>
              <a:off x="388050" y="1631363"/>
              <a:ext cx="17550" cy="13750"/>
            </a:xfrm>
            <a:custGeom>
              <a:avLst/>
              <a:gdLst/>
              <a:ahLst/>
              <a:cxnLst/>
              <a:rect l="l" t="t" r="r" b="b"/>
              <a:pathLst>
                <a:path w="702" h="550" extrusionOk="0">
                  <a:moveTo>
                    <a:pt x="360" y="0"/>
                  </a:moveTo>
                  <a:cubicBezTo>
                    <a:pt x="0" y="0"/>
                    <a:pt x="0" y="550"/>
                    <a:pt x="360" y="550"/>
                  </a:cubicBezTo>
                  <a:cubicBezTo>
                    <a:pt x="701" y="550"/>
                    <a:pt x="701" y="0"/>
                    <a:pt x="360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2" name="Google Shape;1212;p21"/>
            <p:cNvSpPr/>
            <p:nvPr/>
          </p:nvSpPr>
          <p:spPr>
            <a:xfrm>
              <a:off x="297525" y="1637988"/>
              <a:ext cx="18975" cy="14725"/>
            </a:xfrm>
            <a:custGeom>
              <a:avLst/>
              <a:gdLst/>
              <a:ahLst/>
              <a:cxnLst/>
              <a:rect l="l" t="t" r="r" b="b"/>
              <a:pathLst>
                <a:path w="759" h="589" extrusionOk="0">
                  <a:moveTo>
                    <a:pt x="379" y="0"/>
                  </a:moveTo>
                  <a:cubicBezTo>
                    <a:pt x="0" y="0"/>
                    <a:pt x="0" y="588"/>
                    <a:pt x="379" y="588"/>
                  </a:cubicBezTo>
                  <a:cubicBezTo>
                    <a:pt x="759" y="588"/>
                    <a:pt x="759" y="0"/>
                    <a:pt x="37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3" name="Google Shape;1213;p21"/>
            <p:cNvSpPr/>
            <p:nvPr/>
          </p:nvSpPr>
          <p:spPr>
            <a:xfrm>
              <a:off x="356275" y="1585363"/>
              <a:ext cx="20875" cy="15675"/>
            </a:xfrm>
            <a:custGeom>
              <a:avLst/>
              <a:gdLst/>
              <a:ahLst/>
              <a:cxnLst/>
              <a:rect l="l" t="t" r="r" b="b"/>
              <a:pathLst>
                <a:path w="835" h="627" extrusionOk="0">
                  <a:moveTo>
                    <a:pt x="436" y="1"/>
                  </a:moveTo>
                  <a:cubicBezTo>
                    <a:pt x="430" y="1"/>
                    <a:pt x="424" y="1"/>
                    <a:pt x="418" y="1"/>
                  </a:cubicBezTo>
                  <a:cubicBezTo>
                    <a:pt x="1" y="1"/>
                    <a:pt x="1" y="627"/>
                    <a:pt x="418" y="627"/>
                  </a:cubicBezTo>
                  <a:cubicBezTo>
                    <a:pt x="829" y="627"/>
                    <a:pt x="835" y="1"/>
                    <a:pt x="43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4" name="Google Shape;1214;p21"/>
            <p:cNvSpPr/>
            <p:nvPr/>
          </p:nvSpPr>
          <p:spPr>
            <a:xfrm>
              <a:off x="311750" y="1588238"/>
              <a:ext cx="12800" cy="9500"/>
            </a:xfrm>
            <a:custGeom>
              <a:avLst/>
              <a:gdLst/>
              <a:ahLst/>
              <a:cxnLst/>
              <a:rect l="l" t="t" r="r" b="b"/>
              <a:pathLst>
                <a:path w="512" h="380" extrusionOk="0">
                  <a:moveTo>
                    <a:pt x="265" y="0"/>
                  </a:moveTo>
                  <a:cubicBezTo>
                    <a:pt x="0" y="0"/>
                    <a:pt x="0" y="379"/>
                    <a:pt x="265" y="379"/>
                  </a:cubicBezTo>
                  <a:cubicBezTo>
                    <a:pt x="512" y="379"/>
                    <a:pt x="512" y="0"/>
                    <a:pt x="265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5" name="Google Shape;1215;p21"/>
            <p:cNvSpPr/>
            <p:nvPr/>
          </p:nvSpPr>
          <p:spPr>
            <a:xfrm>
              <a:off x="285675" y="1574488"/>
              <a:ext cx="20400" cy="15175"/>
            </a:xfrm>
            <a:custGeom>
              <a:avLst/>
              <a:gdLst/>
              <a:ahLst/>
              <a:cxnLst/>
              <a:rect l="l" t="t" r="r" b="b"/>
              <a:pathLst>
                <a:path w="816" h="607" extrusionOk="0">
                  <a:moveTo>
                    <a:pt x="398" y="0"/>
                  </a:moveTo>
                  <a:cubicBezTo>
                    <a:pt x="0" y="0"/>
                    <a:pt x="0" y="607"/>
                    <a:pt x="398" y="607"/>
                  </a:cubicBezTo>
                  <a:cubicBezTo>
                    <a:pt x="816" y="607"/>
                    <a:pt x="816" y="0"/>
                    <a:pt x="39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6" name="Google Shape;1216;p21"/>
            <p:cNvSpPr/>
            <p:nvPr/>
          </p:nvSpPr>
          <p:spPr>
            <a:xfrm>
              <a:off x="354400" y="1551263"/>
              <a:ext cx="9975" cy="8550"/>
            </a:xfrm>
            <a:custGeom>
              <a:avLst/>
              <a:gdLst/>
              <a:ahLst/>
              <a:cxnLst/>
              <a:rect l="l" t="t" r="r" b="b"/>
              <a:pathLst>
                <a:path w="399" h="342" extrusionOk="0">
                  <a:moveTo>
                    <a:pt x="209" y="0"/>
                  </a:moveTo>
                  <a:cubicBezTo>
                    <a:pt x="0" y="38"/>
                    <a:pt x="0" y="323"/>
                    <a:pt x="209" y="342"/>
                  </a:cubicBezTo>
                  <a:cubicBezTo>
                    <a:pt x="398" y="323"/>
                    <a:pt x="398" y="38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7" name="Google Shape;1217;p21"/>
            <p:cNvSpPr/>
            <p:nvPr/>
          </p:nvSpPr>
          <p:spPr>
            <a:xfrm>
              <a:off x="337800" y="1527563"/>
              <a:ext cx="13300" cy="11400"/>
            </a:xfrm>
            <a:custGeom>
              <a:avLst/>
              <a:gdLst/>
              <a:ahLst/>
              <a:cxnLst/>
              <a:rect l="l" t="t" r="r" b="b"/>
              <a:pathLst>
                <a:path w="532" h="456" extrusionOk="0">
                  <a:moveTo>
                    <a:pt x="266" y="1"/>
                  </a:moveTo>
                  <a:cubicBezTo>
                    <a:pt x="1" y="38"/>
                    <a:pt x="1" y="418"/>
                    <a:pt x="266" y="455"/>
                  </a:cubicBezTo>
                  <a:cubicBezTo>
                    <a:pt x="531" y="418"/>
                    <a:pt x="531" y="38"/>
                    <a:pt x="26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8" name="Google Shape;1218;p21"/>
            <p:cNvSpPr/>
            <p:nvPr/>
          </p:nvSpPr>
          <p:spPr>
            <a:xfrm>
              <a:off x="272875" y="1700063"/>
              <a:ext cx="23250" cy="18050"/>
            </a:xfrm>
            <a:custGeom>
              <a:avLst/>
              <a:gdLst/>
              <a:ahLst/>
              <a:cxnLst/>
              <a:rect l="l" t="t" r="r" b="b"/>
              <a:pathLst>
                <a:path w="930" h="722" extrusionOk="0">
                  <a:moveTo>
                    <a:pt x="474" y="1"/>
                  </a:moveTo>
                  <a:cubicBezTo>
                    <a:pt x="0" y="1"/>
                    <a:pt x="0" y="721"/>
                    <a:pt x="474" y="721"/>
                  </a:cubicBezTo>
                  <a:cubicBezTo>
                    <a:pt x="929" y="721"/>
                    <a:pt x="929" y="1"/>
                    <a:pt x="474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9" name="Google Shape;1219;p21"/>
            <p:cNvSpPr/>
            <p:nvPr/>
          </p:nvSpPr>
          <p:spPr>
            <a:xfrm>
              <a:off x="507000" y="1726138"/>
              <a:ext cx="3800" cy="3350"/>
            </a:xfrm>
            <a:custGeom>
              <a:avLst/>
              <a:gdLst/>
              <a:ahLst/>
              <a:cxnLst/>
              <a:rect l="l" t="t" r="r" b="b"/>
              <a:pathLst>
                <a:path w="152" h="134" extrusionOk="0">
                  <a:moveTo>
                    <a:pt x="76" y="0"/>
                  </a:moveTo>
                  <a:cubicBezTo>
                    <a:pt x="0" y="0"/>
                    <a:pt x="0" y="114"/>
                    <a:pt x="76" y="133"/>
                  </a:cubicBezTo>
                  <a:cubicBezTo>
                    <a:pt x="152" y="114"/>
                    <a:pt x="152" y="0"/>
                    <a:pt x="7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0" name="Google Shape;1220;p21"/>
            <p:cNvSpPr/>
            <p:nvPr/>
          </p:nvSpPr>
          <p:spPr>
            <a:xfrm>
              <a:off x="485200" y="1780638"/>
              <a:ext cx="18025" cy="13775"/>
            </a:xfrm>
            <a:custGeom>
              <a:avLst/>
              <a:gdLst/>
              <a:ahLst/>
              <a:cxnLst/>
              <a:rect l="l" t="t" r="r" b="b"/>
              <a:pathLst>
                <a:path w="721" h="551" extrusionOk="0">
                  <a:moveTo>
                    <a:pt x="360" y="1"/>
                  </a:moveTo>
                  <a:cubicBezTo>
                    <a:pt x="0" y="1"/>
                    <a:pt x="0" y="550"/>
                    <a:pt x="360" y="550"/>
                  </a:cubicBezTo>
                  <a:cubicBezTo>
                    <a:pt x="721" y="550"/>
                    <a:pt x="721" y="1"/>
                    <a:pt x="36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1" name="Google Shape;1221;p21"/>
            <p:cNvSpPr/>
            <p:nvPr/>
          </p:nvSpPr>
          <p:spPr>
            <a:xfrm>
              <a:off x="502250" y="1829463"/>
              <a:ext cx="9500" cy="6175"/>
            </a:xfrm>
            <a:custGeom>
              <a:avLst/>
              <a:gdLst/>
              <a:ahLst/>
              <a:cxnLst/>
              <a:rect l="l" t="t" r="r" b="b"/>
              <a:pathLst>
                <a:path w="380" h="247" extrusionOk="0">
                  <a:moveTo>
                    <a:pt x="114" y="0"/>
                  </a:moveTo>
                  <a:cubicBezTo>
                    <a:pt x="77" y="0"/>
                    <a:pt x="39" y="19"/>
                    <a:pt x="20" y="38"/>
                  </a:cubicBezTo>
                  <a:cubicBezTo>
                    <a:pt x="20" y="38"/>
                    <a:pt x="1" y="57"/>
                    <a:pt x="1" y="76"/>
                  </a:cubicBezTo>
                  <a:cubicBezTo>
                    <a:pt x="1" y="95"/>
                    <a:pt x="1" y="114"/>
                    <a:pt x="1" y="114"/>
                  </a:cubicBezTo>
                  <a:cubicBezTo>
                    <a:pt x="1" y="152"/>
                    <a:pt x="20" y="190"/>
                    <a:pt x="39" y="209"/>
                  </a:cubicBezTo>
                  <a:cubicBezTo>
                    <a:pt x="58" y="228"/>
                    <a:pt x="95" y="247"/>
                    <a:pt x="114" y="247"/>
                  </a:cubicBezTo>
                  <a:lnTo>
                    <a:pt x="266" y="247"/>
                  </a:lnTo>
                  <a:cubicBezTo>
                    <a:pt x="304" y="247"/>
                    <a:pt x="342" y="228"/>
                    <a:pt x="361" y="209"/>
                  </a:cubicBezTo>
                  <a:cubicBezTo>
                    <a:pt x="361" y="190"/>
                    <a:pt x="380" y="190"/>
                    <a:pt x="380" y="171"/>
                  </a:cubicBezTo>
                  <a:cubicBezTo>
                    <a:pt x="380" y="152"/>
                    <a:pt x="380" y="133"/>
                    <a:pt x="380" y="114"/>
                  </a:cubicBezTo>
                  <a:cubicBezTo>
                    <a:pt x="380" y="95"/>
                    <a:pt x="361" y="57"/>
                    <a:pt x="342" y="38"/>
                  </a:cubicBezTo>
                  <a:cubicBezTo>
                    <a:pt x="323" y="19"/>
                    <a:pt x="285" y="0"/>
                    <a:pt x="26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2" name="Google Shape;1222;p21"/>
            <p:cNvSpPr/>
            <p:nvPr/>
          </p:nvSpPr>
          <p:spPr>
            <a:xfrm>
              <a:off x="504150" y="1867838"/>
              <a:ext cx="24675" cy="18975"/>
            </a:xfrm>
            <a:custGeom>
              <a:avLst/>
              <a:gdLst/>
              <a:ahLst/>
              <a:cxnLst/>
              <a:rect l="l" t="t" r="r" b="b"/>
              <a:pathLst>
                <a:path w="987" h="759" extrusionOk="0">
                  <a:moveTo>
                    <a:pt x="493" y="1"/>
                  </a:moveTo>
                  <a:cubicBezTo>
                    <a:pt x="1" y="1"/>
                    <a:pt x="1" y="759"/>
                    <a:pt x="493" y="759"/>
                  </a:cubicBezTo>
                  <a:cubicBezTo>
                    <a:pt x="986" y="759"/>
                    <a:pt x="986" y="1"/>
                    <a:pt x="49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3" name="Google Shape;1223;p21"/>
            <p:cNvSpPr/>
            <p:nvPr/>
          </p:nvSpPr>
          <p:spPr>
            <a:xfrm>
              <a:off x="360075" y="1880163"/>
              <a:ext cx="20875" cy="17075"/>
            </a:xfrm>
            <a:custGeom>
              <a:avLst/>
              <a:gdLst/>
              <a:ahLst/>
              <a:cxnLst/>
              <a:rect l="l" t="t" r="r" b="b"/>
              <a:pathLst>
                <a:path w="835" h="683" extrusionOk="0">
                  <a:moveTo>
                    <a:pt x="418" y="0"/>
                  </a:moveTo>
                  <a:cubicBezTo>
                    <a:pt x="1" y="38"/>
                    <a:pt x="1" y="645"/>
                    <a:pt x="418" y="683"/>
                  </a:cubicBezTo>
                  <a:cubicBezTo>
                    <a:pt x="835" y="645"/>
                    <a:pt x="835" y="38"/>
                    <a:pt x="41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4" name="Google Shape;1224;p21"/>
            <p:cNvSpPr/>
            <p:nvPr/>
          </p:nvSpPr>
          <p:spPr>
            <a:xfrm>
              <a:off x="319325" y="1860263"/>
              <a:ext cx="16125" cy="12350"/>
            </a:xfrm>
            <a:custGeom>
              <a:avLst/>
              <a:gdLst/>
              <a:ahLst/>
              <a:cxnLst/>
              <a:rect l="l" t="t" r="r" b="b"/>
              <a:pathLst>
                <a:path w="645" h="494" extrusionOk="0">
                  <a:moveTo>
                    <a:pt x="247" y="0"/>
                  </a:moveTo>
                  <a:cubicBezTo>
                    <a:pt x="228" y="0"/>
                    <a:pt x="190" y="0"/>
                    <a:pt x="152" y="19"/>
                  </a:cubicBezTo>
                  <a:cubicBezTo>
                    <a:pt x="133" y="19"/>
                    <a:pt x="95" y="38"/>
                    <a:pt x="76" y="76"/>
                  </a:cubicBezTo>
                  <a:cubicBezTo>
                    <a:pt x="38" y="114"/>
                    <a:pt x="0" y="171"/>
                    <a:pt x="0" y="247"/>
                  </a:cubicBezTo>
                  <a:lnTo>
                    <a:pt x="0" y="304"/>
                  </a:lnTo>
                  <a:cubicBezTo>
                    <a:pt x="19" y="342"/>
                    <a:pt x="38" y="379"/>
                    <a:pt x="76" y="417"/>
                  </a:cubicBezTo>
                  <a:lnTo>
                    <a:pt x="114" y="455"/>
                  </a:lnTo>
                  <a:cubicBezTo>
                    <a:pt x="152" y="474"/>
                    <a:pt x="209" y="493"/>
                    <a:pt x="247" y="493"/>
                  </a:cubicBezTo>
                  <a:lnTo>
                    <a:pt x="398" y="493"/>
                  </a:lnTo>
                  <a:cubicBezTo>
                    <a:pt x="436" y="493"/>
                    <a:pt x="455" y="493"/>
                    <a:pt x="493" y="474"/>
                  </a:cubicBezTo>
                  <a:cubicBezTo>
                    <a:pt x="550" y="455"/>
                    <a:pt x="588" y="398"/>
                    <a:pt x="607" y="342"/>
                  </a:cubicBezTo>
                  <a:cubicBezTo>
                    <a:pt x="626" y="323"/>
                    <a:pt x="645" y="285"/>
                    <a:pt x="626" y="247"/>
                  </a:cubicBezTo>
                  <a:lnTo>
                    <a:pt x="626" y="190"/>
                  </a:lnTo>
                  <a:cubicBezTo>
                    <a:pt x="626" y="152"/>
                    <a:pt x="607" y="114"/>
                    <a:pt x="569" y="76"/>
                  </a:cubicBezTo>
                  <a:lnTo>
                    <a:pt x="531" y="38"/>
                  </a:lnTo>
                  <a:cubicBezTo>
                    <a:pt x="493" y="19"/>
                    <a:pt x="436" y="19"/>
                    <a:pt x="398" y="19"/>
                  </a:cubicBezTo>
                  <a:lnTo>
                    <a:pt x="398" y="0"/>
                  </a:ln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5" name="Google Shape;1225;p21"/>
            <p:cNvSpPr/>
            <p:nvPr/>
          </p:nvSpPr>
          <p:spPr>
            <a:xfrm>
              <a:off x="325475" y="1808138"/>
              <a:ext cx="15675" cy="11850"/>
            </a:xfrm>
            <a:custGeom>
              <a:avLst/>
              <a:gdLst/>
              <a:ahLst/>
              <a:cxnLst/>
              <a:rect l="l" t="t" r="r" b="b"/>
              <a:pathLst>
                <a:path w="627" h="474" extrusionOk="0">
                  <a:moveTo>
                    <a:pt x="304" y="0"/>
                  </a:moveTo>
                  <a:cubicBezTo>
                    <a:pt x="1" y="0"/>
                    <a:pt x="1" y="474"/>
                    <a:pt x="304" y="474"/>
                  </a:cubicBezTo>
                  <a:cubicBezTo>
                    <a:pt x="626" y="474"/>
                    <a:pt x="626" y="0"/>
                    <a:pt x="30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6" name="Google Shape;1226;p21"/>
            <p:cNvSpPr/>
            <p:nvPr/>
          </p:nvSpPr>
          <p:spPr>
            <a:xfrm>
              <a:off x="298950" y="1787738"/>
              <a:ext cx="8550" cy="7150"/>
            </a:xfrm>
            <a:custGeom>
              <a:avLst/>
              <a:gdLst/>
              <a:ahLst/>
              <a:cxnLst/>
              <a:rect l="l" t="t" r="r" b="b"/>
              <a:pathLst>
                <a:path w="342" h="286" extrusionOk="0">
                  <a:moveTo>
                    <a:pt x="171" y="1"/>
                  </a:moveTo>
                  <a:cubicBezTo>
                    <a:pt x="0" y="20"/>
                    <a:pt x="0" y="266"/>
                    <a:pt x="171" y="285"/>
                  </a:cubicBezTo>
                  <a:cubicBezTo>
                    <a:pt x="341" y="266"/>
                    <a:pt x="341" y="20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7" name="Google Shape;1227;p21"/>
            <p:cNvSpPr/>
            <p:nvPr/>
          </p:nvSpPr>
          <p:spPr>
            <a:xfrm>
              <a:off x="445850" y="1622338"/>
              <a:ext cx="21825" cy="16625"/>
            </a:xfrm>
            <a:custGeom>
              <a:avLst/>
              <a:gdLst/>
              <a:ahLst/>
              <a:cxnLst/>
              <a:rect l="l" t="t" r="r" b="b"/>
              <a:pathLst>
                <a:path w="873" h="665" extrusionOk="0">
                  <a:moveTo>
                    <a:pt x="437" y="1"/>
                  </a:moveTo>
                  <a:cubicBezTo>
                    <a:pt x="1" y="1"/>
                    <a:pt x="1" y="664"/>
                    <a:pt x="437" y="664"/>
                  </a:cubicBezTo>
                  <a:cubicBezTo>
                    <a:pt x="873" y="664"/>
                    <a:pt x="873" y="1"/>
                    <a:pt x="43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8" name="Google Shape;1228;p21"/>
            <p:cNvSpPr/>
            <p:nvPr/>
          </p:nvSpPr>
          <p:spPr>
            <a:xfrm>
              <a:off x="418850" y="1542263"/>
              <a:ext cx="23250" cy="18975"/>
            </a:xfrm>
            <a:custGeom>
              <a:avLst/>
              <a:gdLst/>
              <a:ahLst/>
              <a:cxnLst/>
              <a:rect l="l" t="t" r="r" b="b"/>
              <a:pathLst>
                <a:path w="930" h="759" extrusionOk="0">
                  <a:moveTo>
                    <a:pt x="474" y="0"/>
                  </a:moveTo>
                  <a:cubicBezTo>
                    <a:pt x="0" y="38"/>
                    <a:pt x="0" y="721"/>
                    <a:pt x="474" y="758"/>
                  </a:cubicBezTo>
                  <a:cubicBezTo>
                    <a:pt x="929" y="721"/>
                    <a:pt x="929" y="38"/>
                    <a:pt x="47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pic>
        <p:nvPicPr>
          <p:cNvPr id="1229" name="Google Shape;1229;p21"/>
          <p:cNvPicPr preferRelativeResize="0"/>
          <p:nvPr/>
        </p:nvPicPr>
        <p:blipFill>
          <a:blip r:embed="rId3">
            <a:alphaModFix amt="74000"/>
          </a:blip>
          <a:stretch>
            <a:fillRect/>
          </a:stretch>
        </p:blipFill>
        <p:spPr>
          <a:xfrm flipH="1">
            <a:off x="10412592" y="5519553"/>
            <a:ext cx="3859827" cy="34577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0" name="Google Shape;1230;p21"/>
          <p:cNvPicPr preferRelativeResize="0"/>
          <p:nvPr/>
        </p:nvPicPr>
        <p:blipFill>
          <a:blip r:embed="rId4">
            <a:alphaModFix amt="62000"/>
          </a:blip>
          <a:stretch>
            <a:fillRect/>
          </a:stretch>
        </p:blipFill>
        <p:spPr>
          <a:xfrm rot="9368145" flipH="1">
            <a:off x="-2012207" y="-1661342"/>
            <a:ext cx="3859827" cy="345776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31" name="Google Shape;1231;p21"/>
          <p:cNvGrpSpPr/>
          <p:nvPr/>
        </p:nvGrpSpPr>
        <p:grpSpPr>
          <a:xfrm rot="5400065">
            <a:off x="11556183" y="-1506452"/>
            <a:ext cx="1792503" cy="2660416"/>
            <a:chOff x="272875" y="1527563"/>
            <a:chExt cx="255950" cy="455000"/>
          </a:xfrm>
        </p:grpSpPr>
        <p:sp>
          <p:nvSpPr>
            <p:cNvPr id="1232" name="Google Shape;1232;p21"/>
            <p:cNvSpPr/>
            <p:nvPr/>
          </p:nvSpPr>
          <p:spPr>
            <a:xfrm>
              <a:off x="471925" y="1963988"/>
              <a:ext cx="26575" cy="18575"/>
            </a:xfrm>
            <a:custGeom>
              <a:avLst/>
              <a:gdLst/>
              <a:ahLst/>
              <a:cxnLst/>
              <a:rect l="l" t="t" r="r" b="b"/>
              <a:pathLst>
                <a:path w="1063" h="743" extrusionOk="0">
                  <a:moveTo>
                    <a:pt x="724" y="0"/>
                  </a:moveTo>
                  <a:cubicBezTo>
                    <a:pt x="636" y="0"/>
                    <a:pt x="547" y="14"/>
                    <a:pt x="512" y="41"/>
                  </a:cubicBezTo>
                  <a:cubicBezTo>
                    <a:pt x="323" y="230"/>
                    <a:pt x="152" y="420"/>
                    <a:pt x="0" y="628"/>
                  </a:cubicBezTo>
                  <a:lnTo>
                    <a:pt x="57" y="742"/>
                  </a:lnTo>
                  <a:cubicBezTo>
                    <a:pt x="247" y="742"/>
                    <a:pt x="436" y="704"/>
                    <a:pt x="626" y="647"/>
                  </a:cubicBezTo>
                  <a:cubicBezTo>
                    <a:pt x="929" y="496"/>
                    <a:pt x="1062" y="249"/>
                    <a:pt x="948" y="60"/>
                  </a:cubicBezTo>
                  <a:cubicBezTo>
                    <a:pt x="928" y="19"/>
                    <a:pt x="826" y="0"/>
                    <a:pt x="72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3" name="Google Shape;1233;p21"/>
            <p:cNvSpPr/>
            <p:nvPr/>
          </p:nvSpPr>
          <p:spPr>
            <a:xfrm>
              <a:off x="366725" y="1787738"/>
              <a:ext cx="29875" cy="22300"/>
            </a:xfrm>
            <a:custGeom>
              <a:avLst/>
              <a:gdLst/>
              <a:ahLst/>
              <a:cxnLst/>
              <a:rect l="l" t="t" r="r" b="b"/>
              <a:pathLst>
                <a:path w="1195" h="892" extrusionOk="0">
                  <a:moveTo>
                    <a:pt x="607" y="1"/>
                  </a:moveTo>
                  <a:cubicBezTo>
                    <a:pt x="0" y="1"/>
                    <a:pt x="0" y="892"/>
                    <a:pt x="607" y="892"/>
                  </a:cubicBezTo>
                  <a:cubicBezTo>
                    <a:pt x="1194" y="892"/>
                    <a:pt x="1194" y="1"/>
                    <a:pt x="60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4" name="Google Shape;1234;p21"/>
            <p:cNvSpPr/>
            <p:nvPr/>
          </p:nvSpPr>
          <p:spPr>
            <a:xfrm>
              <a:off x="380450" y="1835613"/>
              <a:ext cx="9975" cy="8550"/>
            </a:xfrm>
            <a:custGeom>
              <a:avLst/>
              <a:gdLst/>
              <a:ahLst/>
              <a:cxnLst/>
              <a:rect l="l" t="t" r="r" b="b"/>
              <a:pathLst>
                <a:path w="399" h="342" extrusionOk="0">
                  <a:moveTo>
                    <a:pt x="209" y="1"/>
                  </a:moveTo>
                  <a:cubicBezTo>
                    <a:pt x="1" y="38"/>
                    <a:pt x="1" y="323"/>
                    <a:pt x="209" y="342"/>
                  </a:cubicBezTo>
                  <a:cubicBezTo>
                    <a:pt x="399" y="323"/>
                    <a:pt x="399" y="38"/>
                    <a:pt x="209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5" name="Google Shape;1235;p21"/>
            <p:cNvSpPr/>
            <p:nvPr/>
          </p:nvSpPr>
          <p:spPr>
            <a:xfrm>
              <a:off x="416475" y="1837513"/>
              <a:ext cx="5700" cy="4750"/>
            </a:xfrm>
            <a:custGeom>
              <a:avLst/>
              <a:gdLst/>
              <a:ahLst/>
              <a:cxnLst/>
              <a:rect l="l" t="t" r="r" b="b"/>
              <a:pathLst>
                <a:path w="228" h="190" extrusionOk="0">
                  <a:moveTo>
                    <a:pt x="114" y="0"/>
                  </a:moveTo>
                  <a:cubicBezTo>
                    <a:pt x="0" y="19"/>
                    <a:pt x="0" y="171"/>
                    <a:pt x="114" y="190"/>
                  </a:cubicBezTo>
                  <a:cubicBezTo>
                    <a:pt x="228" y="171"/>
                    <a:pt x="228" y="19"/>
                    <a:pt x="11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6" name="Google Shape;1236;p21"/>
            <p:cNvSpPr/>
            <p:nvPr/>
          </p:nvSpPr>
          <p:spPr>
            <a:xfrm>
              <a:off x="415525" y="1877788"/>
              <a:ext cx="7600" cy="10675"/>
            </a:xfrm>
            <a:custGeom>
              <a:avLst/>
              <a:gdLst/>
              <a:ahLst/>
              <a:cxnLst/>
              <a:rect l="l" t="t" r="r" b="b"/>
              <a:pathLst>
                <a:path w="304" h="427" extrusionOk="0">
                  <a:moveTo>
                    <a:pt x="171" y="1"/>
                  </a:moveTo>
                  <a:cubicBezTo>
                    <a:pt x="133" y="1"/>
                    <a:pt x="95" y="20"/>
                    <a:pt x="76" y="39"/>
                  </a:cubicBezTo>
                  <a:lnTo>
                    <a:pt x="57" y="77"/>
                  </a:lnTo>
                  <a:cubicBezTo>
                    <a:pt x="38" y="95"/>
                    <a:pt x="38" y="114"/>
                    <a:pt x="38" y="133"/>
                  </a:cubicBezTo>
                  <a:lnTo>
                    <a:pt x="20" y="133"/>
                  </a:lnTo>
                  <a:cubicBezTo>
                    <a:pt x="20" y="190"/>
                    <a:pt x="20" y="228"/>
                    <a:pt x="1" y="285"/>
                  </a:cubicBezTo>
                  <a:cubicBezTo>
                    <a:pt x="1" y="304"/>
                    <a:pt x="1" y="323"/>
                    <a:pt x="20" y="342"/>
                  </a:cubicBezTo>
                  <a:cubicBezTo>
                    <a:pt x="20" y="361"/>
                    <a:pt x="38" y="380"/>
                    <a:pt x="38" y="380"/>
                  </a:cubicBezTo>
                  <a:cubicBezTo>
                    <a:pt x="57" y="399"/>
                    <a:pt x="76" y="418"/>
                    <a:pt x="95" y="418"/>
                  </a:cubicBezTo>
                  <a:cubicBezTo>
                    <a:pt x="108" y="418"/>
                    <a:pt x="121" y="426"/>
                    <a:pt x="133" y="426"/>
                  </a:cubicBezTo>
                  <a:cubicBezTo>
                    <a:pt x="140" y="426"/>
                    <a:pt x="146" y="424"/>
                    <a:pt x="152" y="418"/>
                  </a:cubicBezTo>
                  <a:lnTo>
                    <a:pt x="190" y="418"/>
                  </a:lnTo>
                  <a:cubicBezTo>
                    <a:pt x="209" y="418"/>
                    <a:pt x="228" y="418"/>
                    <a:pt x="247" y="399"/>
                  </a:cubicBezTo>
                  <a:cubicBezTo>
                    <a:pt x="285" y="361"/>
                    <a:pt x="285" y="323"/>
                    <a:pt x="285" y="285"/>
                  </a:cubicBezTo>
                  <a:lnTo>
                    <a:pt x="285" y="133"/>
                  </a:lnTo>
                  <a:cubicBezTo>
                    <a:pt x="304" y="114"/>
                    <a:pt x="304" y="95"/>
                    <a:pt x="285" y="95"/>
                  </a:cubicBezTo>
                  <a:cubicBezTo>
                    <a:pt x="285" y="77"/>
                    <a:pt x="285" y="58"/>
                    <a:pt x="266" y="39"/>
                  </a:cubicBezTo>
                  <a:cubicBezTo>
                    <a:pt x="228" y="20"/>
                    <a:pt x="209" y="1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7" name="Google Shape;1237;p21"/>
            <p:cNvSpPr/>
            <p:nvPr/>
          </p:nvSpPr>
          <p:spPr>
            <a:xfrm>
              <a:off x="432600" y="1937038"/>
              <a:ext cx="10450" cy="8075"/>
            </a:xfrm>
            <a:custGeom>
              <a:avLst/>
              <a:gdLst/>
              <a:ahLst/>
              <a:cxnLst/>
              <a:rect l="l" t="t" r="r" b="b"/>
              <a:pathLst>
                <a:path w="418" h="323" extrusionOk="0">
                  <a:moveTo>
                    <a:pt x="209" y="0"/>
                  </a:moveTo>
                  <a:cubicBezTo>
                    <a:pt x="0" y="0"/>
                    <a:pt x="0" y="323"/>
                    <a:pt x="209" y="323"/>
                  </a:cubicBezTo>
                  <a:cubicBezTo>
                    <a:pt x="417" y="323"/>
                    <a:pt x="417" y="0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8" name="Google Shape;1238;p21"/>
            <p:cNvSpPr/>
            <p:nvPr/>
          </p:nvSpPr>
          <p:spPr>
            <a:xfrm>
              <a:off x="452025" y="1974938"/>
              <a:ext cx="9500" cy="7150"/>
            </a:xfrm>
            <a:custGeom>
              <a:avLst/>
              <a:gdLst/>
              <a:ahLst/>
              <a:cxnLst/>
              <a:rect l="l" t="t" r="r" b="b"/>
              <a:pathLst>
                <a:path w="380" h="286" extrusionOk="0">
                  <a:moveTo>
                    <a:pt x="190" y="1"/>
                  </a:moveTo>
                  <a:cubicBezTo>
                    <a:pt x="0" y="1"/>
                    <a:pt x="0" y="285"/>
                    <a:pt x="190" y="285"/>
                  </a:cubicBezTo>
                  <a:cubicBezTo>
                    <a:pt x="379" y="285"/>
                    <a:pt x="379" y="1"/>
                    <a:pt x="19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9" name="Google Shape;1239;p21"/>
            <p:cNvSpPr/>
            <p:nvPr/>
          </p:nvSpPr>
          <p:spPr>
            <a:xfrm>
              <a:off x="472875" y="1918538"/>
              <a:ext cx="19925" cy="15200"/>
            </a:xfrm>
            <a:custGeom>
              <a:avLst/>
              <a:gdLst/>
              <a:ahLst/>
              <a:cxnLst/>
              <a:rect l="l" t="t" r="r" b="b"/>
              <a:pathLst>
                <a:path w="797" h="608" extrusionOk="0">
                  <a:moveTo>
                    <a:pt x="398" y="1"/>
                  </a:moveTo>
                  <a:cubicBezTo>
                    <a:pt x="0" y="1"/>
                    <a:pt x="0" y="608"/>
                    <a:pt x="398" y="608"/>
                  </a:cubicBezTo>
                  <a:cubicBezTo>
                    <a:pt x="797" y="608"/>
                    <a:pt x="797" y="1"/>
                    <a:pt x="398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0" name="Google Shape;1240;p21"/>
            <p:cNvSpPr/>
            <p:nvPr/>
          </p:nvSpPr>
          <p:spPr>
            <a:xfrm>
              <a:off x="444900" y="1890113"/>
              <a:ext cx="16150" cy="11875"/>
            </a:xfrm>
            <a:custGeom>
              <a:avLst/>
              <a:gdLst/>
              <a:ahLst/>
              <a:cxnLst/>
              <a:rect l="l" t="t" r="r" b="b"/>
              <a:pathLst>
                <a:path w="646" h="475" extrusionOk="0">
                  <a:moveTo>
                    <a:pt x="323" y="1"/>
                  </a:moveTo>
                  <a:cubicBezTo>
                    <a:pt x="1" y="1"/>
                    <a:pt x="1" y="475"/>
                    <a:pt x="323" y="475"/>
                  </a:cubicBezTo>
                  <a:cubicBezTo>
                    <a:pt x="645" y="475"/>
                    <a:pt x="645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1" name="Google Shape;1241;p21"/>
            <p:cNvSpPr/>
            <p:nvPr/>
          </p:nvSpPr>
          <p:spPr>
            <a:xfrm>
              <a:off x="398475" y="1905288"/>
              <a:ext cx="11875" cy="11400"/>
            </a:xfrm>
            <a:custGeom>
              <a:avLst/>
              <a:gdLst/>
              <a:ahLst/>
              <a:cxnLst/>
              <a:rect l="l" t="t" r="r" b="b"/>
              <a:pathLst>
                <a:path w="475" h="456" extrusionOk="0">
                  <a:moveTo>
                    <a:pt x="228" y="0"/>
                  </a:moveTo>
                  <a:cubicBezTo>
                    <a:pt x="0" y="57"/>
                    <a:pt x="0" y="398"/>
                    <a:pt x="228" y="455"/>
                  </a:cubicBezTo>
                  <a:cubicBezTo>
                    <a:pt x="474" y="398"/>
                    <a:pt x="474" y="57"/>
                    <a:pt x="22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2" name="Google Shape;1242;p21"/>
            <p:cNvSpPr/>
            <p:nvPr/>
          </p:nvSpPr>
          <p:spPr>
            <a:xfrm>
              <a:off x="454400" y="1849363"/>
              <a:ext cx="11850" cy="11400"/>
            </a:xfrm>
            <a:custGeom>
              <a:avLst/>
              <a:gdLst/>
              <a:ahLst/>
              <a:cxnLst/>
              <a:rect l="l" t="t" r="r" b="b"/>
              <a:pathLst>
                <a:path w="474" h="456" extrusionOk="0">
                  <a:moveTo>
                    <a:pt x="246" y="0"/>
                  </a:moveTo>
                  <a:cubicBezTo>
                    <a:pt x="0" y="57"/>
                    <a:pt x="0" y="398"/>
                    <a:pt x="246" y="455"/>
                  </a:cubicBezTo>
                  <a:cubicBezTo>
                    <a:pt x="474" y="398"/>
                    <a:pt x="474" y="57"/>
                    <a:pt x="24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3" name="Google Shape;1243;p21"/>
            <p:cNvSpPr/>
            <p:nvPr/>
          </p:nvSpPr>
          <p:spPr>
            <a:xfrm>
              <a:off x="428800" y="1830863"/>
              <a:ext cx="14725" cy="11400"/>
            </a:xfrm>
            <a:custGeom>
              <a:avLst/>
              <a:gdLst/>
              <a:ahLst/>
              <a:cxnLst/>
              <a:rect l="l" t="t" r="r" b="b"/>
              <a:pathLst>
                <a:path w="589" h="456" extrusionOk="0">
                  <a:moveTo>
                    <a:pt x="228" y="1"/>
                  </a:moveTo>
                  <a:cubicBezTo>
                    <a:pt x="190" y="1"/>
                    <a:pt x="171" y="1"/>
                    <a:pt x="133" y="20"/>
                  </a:cubicBezTo>
                  <a:cubicBezTo>
                    <a:pt x="114" y="39"/>
                    <a:pt x="76" y="39"/>
                    <a:pt x="57" y="77"/>
                  </a:cubicBezTo>
                  <a:cubicBezTo>
                    <a:pt x="38" y="96"/>
                    <a:pt x="19" y="115"/>
                    <a:pt x="19" y="153"/>
                  </a:cubicBezTo>
                  <a:cubicBezTo>
                    <a:pt x="0" y="172"/>
                    <a:pt x="0" y="209"/>
                    <a:pt x="0" y="228"/>
                  </a:cubicBezTo>
                  <a:lnTo>
                    <a:pt x="0" y="285"/>
                  </a:lnTo>
                  <a:cubicBezTo>
                    <a:pt x="0" y="323"/>
                    <a:pt x="19" y="361"/>
                    <a:pt x="57" y="399"/>
                  </a:cubicBezTo>
                  <a:lnTo>
                    <a:pt x="95" y="437"/>
                  </a:lnTo>
                  <a:cubicBezTo>
                    <a:pt x="133" y="456"/>
                    <a:pt x="171" y="456"/>
                    <a:pt x="209" y="456"/>
                  </a:cubicBezTo>
                  <a:lnTo>
                    <a:pt x="209" y="437"/>
                  </a:lnTo>
                  <a:lnTo>
                    <a:pt x="361" y="437"/>
                  </a:lnTo>
                  <a:cubicBezTo>
                    <a:pt x="398" y="437"/>
                    <a:pt x="417" y="437"/>
                    <a:pt x="455" y="418"/>
                  </a:cubicBezTo>
                  <a:cubicBezTo>
                    <a:pt x="474" y="418"/>
                    <a:pt x="493" y="399"/>
                    <a:pt x="531" y="380"/>
                  </a:cubicBezTo>
                  <a:cubicBezTo>
                    <a:pt x="550" y="361"/>
                    <a:pt x="569" y="342"/>
                    <a:pt x="569" y="304"/>
                  </a:cubicBezTo>
                  <a:cubicBezTo>
                    <a:pt x="588" y="285"/>
                    <a:pt x="588" y="247"/>
                    <a:pt x="588" y="228"/>
                  </a:cubicBezTo>
                  <a:lnTo>
                    <a:pt x="588" y="172"/>
                  </a:lnTo>
                  <a:cubicBezTo>
                    <a:pt x="569" y="134"/>
                    <a:pt x="550" y="96"/>
                    <a:pt x="531" y="58"/>
                  </a:cubicBezTo>
                  <a:lnTo>
                    <a:pt x="493" y="39"/>
                  </a:lnTo>
                  <a:cubicBezTo>
                    <a:pt x="455" y="20"/>
                    <a:pt x="417" y="1"/>
                    <a:pt x="38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4" name="Google Shape;1244;p21"/>
            <p:cNvSpPr/>
            <p:nvPr/>
          </p:nvSpPr>
          <p:spPr>
            <a:xfrm>
              <a:off x="440175" y="1765463"/>
              <a:ext cx="18025" cy="14725"/>
            </a:xfrm>
            <a:custGeom>
              <a:avLst/>
              <a:gdLst/>
              <a:ahLst/>
              <a:cxnLst/>
              <a:rect l="l" t="t" r="r" b="b"/>
              <a:pathLst>
                <a:path w="721" h="589" extrusionOk="0">
                  <a:moveTo>
                    <a:pt x="361" y="1"/>
                  </a:moveTo>
                  <a:cubicBezTo>
                    <a:pt x="0" y="20"/>
                    <a:pt x="0" y="551"/>
                    <a:pt x="361" y="589"/>
                  </a:cubicBezTo>
                  <a:cubicBezTo>
                    <a:pt x="721" y="551"/>
                    <a:pt x="721" y="20"/>
                    <a:pt x="36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5" name="Google Shape;1245;p21"/>
            <p:cNvSpPr/>
            <p:nvPr/>
          </p:nvSpPr>
          <p:spPr>
            <a:xfrm>
              <a:off x="385200" y="1777313"/>
              <a:ext cx="15650" cy="13300"/>
            </a:xfrm>
            <a:custGeom>
              <a:avLst/>
              <a:gdLst/>
              <a:ahLst/>
              <a:cxnLst/>
              <a:rect l="l" t="t" r="r" b="b"/>
              <a:pathLst>
                <a:path w="626" h="532" extrusionOk="0">
                  <a:moveTo>
                    <a:pt x="323" y="1"/>
                  </a:moveTo>
                  <a:cubicBezTo>
                    <a:pt x="0" y="39"/>
                    <a:pt x="0" y="494"/>
                    <a:pt x="323" y="532"/>
                  </a:cubicBezTo>
                  <a:cubicBezTo>
                    <a:pt x="626" y="494"/>
                    <a:pt x="626" y="39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6" name="Google Shape;1246;p21"/>
            <p:cNvSpPr/>
            <p:nvPr/>
          </p:nvSpPr>
          <p:spPr>
            <a:xfrm>
              <a:off x="399875" y="1703388"/>
              <a:ext cx="16150" cy="11875"/>
            </a:xfrm>
            <a:custGeom>
              <a:avLst/>
              <a:gdLst/>
              <a:ahLst/>
              <a:cxnLst/>
              <a:rect l="l" t="t" r="r" b="b"/>
              <a:pathLst>
                <a:path w="646" h="475" extrusionOk="0">
                  <a:moveTo>
                    <a:pt x="323" y="1"/>
                  </a:moveTo>
                  <a:cubicBezTo>
                    <a:pt x="1" y="1"/>
                    <a:pt x="1" y="474"/>
                    <a:pt x="323" y="474"/>
                  </a:cubicBezTo>
                  <a:cubicBezTo>
                    <a:pt x="646" y="474"/>
                    <a:pt x="646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7" name="Google Shape;1247;p21"/>
            <p:cNvSpPr/>
            <p:nvPr/>
          </p:nvSpPr>
          <p:spPr>
            <a:xfrm>
              <a:off x="354400" y="1709538"/>
              <a:ext cx="17550" cy="14250"/>
            </a:xfrm>
            <a:custGeom>
              <a:avLst/>
              <a:gdLst/>
              <a:ahLst/>
              <a:cxnLst/>
              <a:rect l="l" t="t" r="r" b="b"/>
              <a:pathLst>
                <a:path w="702" h="570" extrusionOk="0">
                  <a:moveTo>
                    <a:pt x="341" y="1"/>
                  </a:moveTo>
                  <a:cubicBezTo>
                    <a:pt x="0" y="20"/>
                    <a:pt x="0" y="532"/>
                    <a:pt x="341" y="570"/>
                  </a:cubicBezTo>
                  <a:cubicBezTo>
                    <a:pt x="702" y="532"/>
                    <a:pt x="702" y="20"/>
                    <a:pt x="34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8" name="Google Shape;1248;p21"/>
            <p:cNvSpPr/>
            <p:nvPr/>
          </p:nvSpPr>
          <p:spPr>
            <a:xfrm>
              <a:off x="338275" y="1701963"/>
              <a:ext cx="19450" cy="14250"/>
            </a:xfrm>
            <a:custGeom>
              <a:avLst/>
              <a:gdLst/>
              <a:ahLst/>
              <a:cxnLst/>
              <a:rect l="l" t="t" r="r" b="b"/>
              <a:pathLst>
                <a:path w="778" h="570" extrusionOk="0">
                  <a:moveTo>
                    <a:pt x="416" y="0"/>
                  </a:moveTo>
                  <a:cubicBezTo>
                    <a:pt x="411" y="0"/>
                    <a:pt x="405" y="0"/>
                    <a:pt x="399" y="1"/>
                  </a:cubicBezTo>
                  <a:cubicBezTo>
                    <a:pt x="1" y="1"/>
                    <a:pt x="1" y="569"/>
                    <a:pt x="399" y="569"/>
                  </a:cubicBezTo>
                  <a:cubicBezTo>
                    <a:pt x="772" y="569"/>
                    <a:pt x="778" y="0"/>
                    <a:pt x="41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9" name="Google Shape;1249;p21"/>
            <p:cNvSpPr/>
            <p:nvPr/>
          </p:nvSpPr>
          <p:spPr>
            <a:xfrm>
              <a:off x="388050" y="1631363"/>
              <a:ext cx="17550" cy="13750"/>
            </a:xfrm>
            <a:custGeom>
              <a:avLst/>
              <a:gdLst/>
              <a:ahLst/>
              <a:cxnLst/>
              <a:rect l="l" t="t" r="r" b="b"/>
              <a:pathLst>
                <a:path w="702" h="550" extrusionOk="0">
                  <a:moveTo>
                    <a:pt x="360" y="0"/>
                  </a:moveTo>
                  <a:cubicBezTo>
                    <a:pt x="0" y="0"/>
                    <a:pt x="0" y="550"/>
                    <a:pt x="360" y="550"/>
                  </a:cubicBezTo>
                  <a:cubicBezTo>
                    <a:pt x="701" y="550"/>
                    <a:pt x="701" y="0"/>
                    <a:pt x="360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0" name="Google Shape;1250;p21"/>
            <p:cNvSpPr/>
            <p:nvPr/>
          </p:nvSpPr>
          <p:spPr>
            <a:xfrm>
              <a:off x="297525" y="1637988"/>
              <a:ext cx="18975" cy="14725"/>
            </a:xfrm>
            <a:custGeom>
              <a:avLst/>
              <a:gdLst/>
              <a:ahLst/>
              <a:cxnLst/>
              <a:rect l="l" t="t" r="r" b="b"/>
              <a:pathLst>
                <a:path w="759" h="589" extrusionOk="0">
                  <a:moveTo>
                    <a:pt x="379" y="0"/>
                  </a:moveTo>
                  <a:cubicBezTo>
                    <a:pt x="0" y="0"/>
                    <a:pt x="0" y="588"/>
                    <a:pt x="379" y="588"/>
                  </a:cubicBezTo>
                  <a:cubicBezTo>
                    <a:pt x="759" y="588"/>
                    <a:pt x="759" y="0"/>
                    <a:pt x="37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1" name="Google Shape;1251;p21"/>
            <p:cNvSpPr/>
            <p:nvPr/>
          </p:nvSpPr>
          <p:spPr>
            <a:xfrm>
              <a:off x="356275" y="1585363"/>
              <a:ext cx="20875" cy="15675"/>
            </a:xfrm>
            <a:custGeom>
              <a:avLst/>
              <a:gdLst/>
              <a:ahLst/>
              <a:cxnLst/>
              <a:rect l="l" t="t" r="r" b="b"/>
              <a:pathLst>
                <a:path w="835" h="627" extrusionOk="0">
                  <a:moveTo>
                    <a:pt x="436" y="1"/>
                  </a:moveTo>
                  <a:cubicBezTo>
                    <a:pt x="430" y="1"/>
                    <a:pt x="424" y="1"/>
                    <a:pt x="418" y="1"/>
                  </a:cubicBezTo>
                  <a:cubicBezTo>
                    <a:pt x="1" y="1"/>
                    <a:pt x="1" y="627"/>
                    <a:pt x="418" y="627"/>
                  </a:cubicBezTo>
                  <a:cubicBezTo>
                    <a:pt x="829" y="627"/>
                    <a:pt x="835" y="1"/>
                    <a:pt x="43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2" name="Google Shape;1252;p21"/>
            <p:cNvSpPr/>
            <p:nvPr/>
          </p:nvSpPr>
          <p:spPr>
            <a:xfrm>
              <a:off x="311750" y="1588238"/>
              <a:ext cx="12800" cy="9500"/>
            </a:xfrm>
            <a:custGeom>
              <a:avLst/>
              <a:gdLst/>
              <a:ahLst/>
              <a:cxnLst/>
              <a:rect l="l" t="t" r="r" b="b"/>
              <a:pathLst>
                <a:path w="512" h="380" extrusionOk="0">
                  <a:moveTo>
                    <a:pt x="265" y="0"/>
                  </a:moveTo>
                  <a:cubicBezTo>
                    <a:pt x="0" y="0"/>
                    <a:pt x="0" y="379"/>
                    <a:pt x="265" y="379"/>
                  </a:cubicBezTo>
                  <a:cubicBezTo>
                    <a:pt x="512" y="379"/>
                    <a:pt x="512" y="0"/>
                    <a:pt x="265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3" name="Google Shape;1253;p21"/>
            <p:cNvSpPr/>
            <p:nvPr/>
          </p:nvSpPr>
          <p:spPr>
            <a:xfrm>
              <a:off x="285675" y="1574488"/>
              <a:ext cx="20400" cy="15175"/>
            </a:xfrm>
            <a:custGeom>
              <a:avLst/>
              <a:gdLst/>
              <a:ahLst/>
              <a:cxnLst/>
              <a:rect l="l" t="t" r="r" b="b"/>
              <a:pathLst>
                <a:path w="816" h="607" extrusionOk="0">
                  <a:moveTo>
                    <a:pt x="398" y="0"/>
                  </a:moveTo>
                  <a:cubicBezTo>
                    <a:pt x="0" y="0"/>
                    <a:pt x="0" y="607"/>
                    <a:pt x="398" y="607"/>
                  </a:cubicBezTo>
                  <a:cubicBezTo>
                    <a:pt x="816" y="607"/>
                    <a:pt x="816" y="0"/>
                    <a:pt x="39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4" name="Google Shape;1254;p21"/>
            <p:cNvSpPr/>
            <p:nvPr/>
          </p:nvSpPr>
          <p:spPr>
            <a:xfrm>
              <a:off x="354400" y="1551263"/>
              <a:ext cx="9975" cy="8550"/>
            </a:xfrm>
            <a:custGeom>
              <a:avLst/>
              <a:gdLst/>
              <a:ahLst/>
              <a:cxnLst/>
              <a:rect l="l" t="t" r="r" b="b"/>
              <a:pathLst>
                <a:path w="399" h="342" extrusionOk="0">
                  <a:moveTo>
                    <a:pt x="209" y="0"/>
                  </a:moveTo>
                  <a:cubicBezTo>
                    <a:pt x="0" y="38"/>
                    <a:pt x="0" y="323"/>
                    <a:pt x="209" y="342"/>
                  </a:cubicBezTo>
                  <a:cubicBezTo>
                    <a:pt x="398" y="323"/>
                    <a:pt x="398" y="38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5" name="Google Shape;1255;p21"/>
            <p:cNvSpPr/>
            <p:nvPr/>
          </p:nvSpPr>
          <p:spPr>
            <a:xfrm>
              <a:off x="337800" y="1527563"/>
              <a:ext cx="13300" cy="11400"/>
            </a:xfrm>
            <a:custGeom>
              <a:avLst/>
              <a:gdLst/>
              <a:ahLst/>
              <a:cxnLst/>
              <a:rect l="l" t="t" r="r" b="b"/>
              <a:pathLst>
                <a:path w="532" h="456" extrusionOk="0">
                  <a:moveTo>
                    <a:pt x="266" y="1"/>
                  </a:moveTo>
                  <a:cubicBezTo>
                    <a:pt x="1" y="38"/>
                    <a:pt x="1" y="418"/>
                    <a:pt x="266" y="455"/>
                  </a:cubicBezTo>
                  <a:cubicBezTo>
                    <a:pt x="531" y="418"/>
                    <a:pt x="531" y="38"/>
                    <a:pt x="26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6" name="Google Shape;1256;p21"/>
            <p:cNvSpPr/>
            <p:nvPr/>
          </p:nvSpPr>
          <p:spPr>
            <a:xfrm>
              <a:off x="272875" y="1700063"/>
              <a:ext cx="23250" cy="18050"/>
            </a:xfrm>
            <a:custGeom>
              <a:avLst/>
              <a:gdLst/>
              <a:ahLst/>
              <a:cxnLst/>
              <a:rect l="l" t="t" r="r" b="b"/>
              <a:pathLst>
                <a:path w="930" h="722" extrusionOk="0">
                  <a:moveTo>
                    <a:pt x="474" y="1"/>
                  </a:moveTo>
                  <a:cubicBezTo>
                    <a:pt x="0" y="1"/>
                    <a:pt x="0" y="721"/>
                    <a:pt x="474" y="721"/>
                  </a:cubicBezTo>
                  <a:cubicBezTo>
                    <a:pt x="929" y="721"/>
                    <a:pt x="929" y="1"/>
                    <a:pt x="474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7" name="Google Shape;1257;p21"/>
            <p:cNvSpPr/>
            <p:nvPr/>
          </p:nvSpPr>
          <p:spPr>
            <a:xfrm>
              <a:off x="507000" y="1726138"/>
              <a:ext cx="3800" cy="3350"/>
            </a:xfrm>
            <a:custGeom>
              <a:avLst/>
              <a:gdLst/>
              <a:ahLst/>
              <a:cxnLst/>
              <a:rect l="l" t="t" r="r" b="b"/>
              <a:pathLst>
                <a:path w="152" h="134" extrusionOk="0">
                  <a:moveTo>
                    <a:pt x="76" y="0"/>
                  </a:moveTo>
                  <a:cubicBezTo>
                    <a:pt x="0" y="0"/>
                    <a:pt x="0" y="114"/>
                    <a:pt x="76" y="133"/>
                  </a:cubicBezTo>
                  <a:cubicBezTo>
                    <a:pt x="152" y="114"/>
                    <a:pt x="152" y="0"/>
                    <a:pt x="7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8" name="Google Shape;1258;p21"/>
            <p:cNvSpPr/>
            <p:nvPr/>
          </p:nvSpPr>
          <p:spPr>
            <a:xfrm>
              <a:off x="485200" y="1780638"/>
              <a:ext cx="18025" cy="13775"/>
            </a:xfrm>
            <a:custGeom>
              <a:avLst/>
              <a:gdLst/>
              <a:ahLst/>
              <a:cxnLst/>
              <a:rect l="l" t="t" r="r" b="b"/>
              <a:pathLst>
                <a:path w="721" h="551" extrusionOk="0">
                  <a:moveTo>
                    <a:pt x="360" y="1"/>
                  </a:moveTo>
                  <a:cubicBezTo>
                    <a:pt x="0" y="1"/>
                    <a:pt x="0" y="550"/>
                    <a:pt x="360" y="550"/>
                  </a:cubicBezTo>
                  <a:cubicBezTo>
                    <a:pt x="721" y="550"/>
                    <a:pt x="721" y="1"/>
                    <a:pt x="36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9" name="Google Shape;1259;p21"/>
            <p:cNvSpPr/>
            <p:nvPr/>
          </p:nvSpPr>
          <p:spPr>
            <a:xfrm>
              <a:off x="502250" y="1829463"/>
              <a:ext cx="9500" cy="6175"/>
            </a:xfrm>
            <a:custGeom>
              <a:avLst/>
              <a:gdLst/>
              <a:ahLst/>
              <a:cxnLst/>
              <a:rect l="l" t="t" r="r" b="b"/>
              <a:pathLst>
                <a:path w="380" h="247" extrusionOk="0">
                  <a:moveTo>
                    <a:pt x="114" y="0"/>
                  </a:moveTo>
                  <a:cubicBezTo>
                    <a:pt x="77" y="0"/>
                    <a:pt x="39" y="19"/>
                    <a:pt x="20" y="38"/>
                  </a:cubicBezTo>
                  <a:cubicBezTo>
                    <a:pt x="20" y="38"/>
                    <a:pt x="1" y="57"/>
                    <a:pt x="1" y="76"/>
                  </a:cubicBezTo>
                  <a:cubicBezTo>
                    <a:pt x="1" y="95"/>
                    <a:pt x="1" y="114"/>
                    <a:pt x="1" y="114"/>
                  </a:cubicBezTo>
                  <a:cubicBezTo>
                    <a:pt x="1" y="152"/>
                    <a:pt x="20" y="190"/>
                    <a:pt x="39" y="209"/>
                  </a:cubicBezTo>
                  <a:cubicBezTo>
                    <a:pt x="58" y="228"/>
                    <a:pt x="95" y="247"/>
                    <a:pt x="114" y="247"/>
                  </a:cubicBezTo>
                  <a:lnTo>
                    <a:pt x="266" y="247"/>
                  </a:lnTo>
                  <a:cubicBezTo>
                    <a:pt x="304" y="247"/>
                    <a:pt x="342" y="228"/>
                    <a:pt x="361" y="209"/>
                  </a:cubicBezTo>
                  <a:cubicBezTo>
                    <a:pt x="361" y="190"/>
                    <a:pt x="380" y="190"/>
                    <a:pt x="380" y="171"/>
                  </a:cubicBezTo>
                  <a:cubicBezTo>
                    <a:pt x="380" y="152"/>
                    <a:pt x="380" y="133"/>
                    <a:pt x="380" y="114"/>
                  </a:cubicBezTo>
                  <a:cubicBezTo>
                    <a:pt x="380" y="95"/>
                    <a:pt x="361" y="57"/>
                    <a:pt x="342" y="38"/>
                  </a:cubicBezTo>
                  <a:cubicBezTo>
                    <a:pt x="323" y="19"/>
                    <a:pt x="285" y="0"/>
                    <a:pt x="26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0" name="Google Shape;1260;p21"/>
            <p:cNvSpPr/>
            <p:nvPr/>
          </p:nvSpPr>
          <p:spPr>
            <a:xfrm>
              <a:off x="504150" y="1867838"/>
              <a:ext cx="24675" cy="18975"/>
            </a:xfrm>
            <a:custGeom>
              <a:avLst/>
              <a:gdLst/>
              <a:ahLst/>
              <a:cxnLst/>
              <a:rect l="l" t="t" r="r" b="b"/>
              <a:pathLst>
                <a:path w="987" h="759" extrusionOk="0">
                  <a:moveTo>
                    <a:pt x="493" y="1"/>
                  </a:moveTo>
                  <a:cubicBezTo>
                    <a:pt x="1" y="1"/>
                    <a:pt x="1" y="759"/>
                    <a:pt x="493" y="759"/>
                  </a:cubicBezTo>
                  <a:cubicBezTo>
                    <a:pt x="986" y="759"/>
                    <a:pt x="986" y="1"/>
                    <a:pt x="49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1" name="Google Shape;1261;p21"/>
            <p:cNvSpPr/>
            <p:nvPr/>
          </p:nvSpPr>
          <p:spPr>
            <a:xfrm>
              <a:off x="360075" y="1880163"/>
              <a:ext cx="20875" cy="17075"/>
            </a:xfrm>
            <a:custGeom>
              <a:avLst/>
              <a:gdLst/>
              <a:ahLst/>
              <a:cxnLst/>
              <a:rect l="l" t="t" r="r" b="b"/>
              <a:pathLst>
                <a:path w="835" h="683" extrusionOk="0">
                  <a:moveTo>
                    <a:pt x="418" y="0"/>
                  </a:moveTo>
                  <a:cubicBezTo>
                    <a:pt x="1" y="38"/>
                    <a:pt x="1" y="645"/>
                    <a:pt x="418" y="683"/>
                  </a:cubicBezTo>
                  <a:cubicBezTo>
                    <a:pt x="835" y="645"/>
                    <a:pt x="835" y="38"/>
                    <a:pt x="41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2" name="Google Shape;1262;p21"/>
            <p:cNvSpPr/>
            <p:nvPr/>
          </p:nvSpPr>
          <p:spPr>
            <a:xfrm>
              <a:off x="319325" y="1860263"/>
              <a:ext cx="16125" cy="12350"/>
            </a:xfrm>
            <a:custGeom>
              <a:avLst/>
              <a:gdLst/>
              <a:ahLst/>
              <a:cxnLst/>
              <a:rect l="l" t="t" r="r" b="b"/>
              <a:pathLst>
                <a:path w="645" h="494" extrusionOk="0">
                  <a:moveTo>
                    <a:pt x="247" y="0"/>
                  </a:moveTo>
                  <a:cubicBezTo>
                    <a:pt x="228" y="0"/>
                    <a:pt x="190" y="0"/>
                    <a:pt x="152" y="19"/>
                  </a:cubicBezTo>
                  <a:cubicBezTo>
                    <a:pt x="133" y="19"/>
                    <a:pt x="95" y="38"/>
                    <a:pt x="76" y="76"/>
                  </a:cubicBezTo>
                  <a:cubicBezTo>
                    <a:pt x="38" y="114"/>
                    <a:pt x="0" y="171"/>
                    <a:pt x="0" y="247"/>
                  </a:cubicBezTo>
                  <a:lnTo>
                    <a:pt x="0" y="304"/>
                  </a:lnTo>
                  <a:cubicBezTo>
                    <a:pt x="19" y="342"/>
                    <a:pt x="38" y="379"/>
                    <a:pt x="76" y="417"/>
                  </a:cubicBezTo>
                  <a:lnTo>
                    <a:pt x="114" y="455"/>
                  </a:lnTo>
                  <a:cubicBezTo>
                    <a:pt x="152" y="474"/>
                    <a:pt x="209" y="493"/>
                    <a:pt x="247" y="493"/>
                  </a:cubicBezTo>
                  <a:lnTo>
                    <a:pt x="398" y="493"/>
                  </a:lnTo>
                  <a:cubicBezTo>
                    <a:pt x="436" y="493"/>
                    <a:pt x="455" y="493"/>
                    <a:pt x="493" y="474"/>
                  </a:cubicBezTo>
                  <a:cubicBezTo>
                    <a:pt x="550" y="455"/>
                    <a:pt x="588" y="398"/>
                    <a:pt x="607" y="342"/>
                  </a:cubicBezTo>
                  <a:cubicBezTo>
                    <a:pt x="626" y="323"/>
                    <a:pt x="645" y="285"/>
                    <a:pt x="626" y="247"/>
                  </a:cubicBezTo>
                  <a:lnTo>
                    <a:pt x="626" y="190"/>
                  </a:lnTo>
                  <a:cubicBezTo>
                    <a:pt x="626" y="152"/>
                    <a:pt x="607" y="114"/>
                    <a:pt x="569" y="76"/>
                  </a:cubicBezTo>
                  <a:lnTo>
                    <a:pt x="531" y="38"/>
                  </a:lnTo>
                  <a:cubicBezTo>
                    <a:pt x="493" y="19"/>
                    <a:pt x="436" y="19"/>
                    <a:pt x="398" y="19"/>
                  </a:cubicBezTo>
                  <a:lnTo>
                    <a:pt x="398" y="0"/>
                  </a:ln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3" name="Google Shape;1263;p21"/>
            <p:cNvSpPr/>
            <p:nvPr/>
          </p:nvSpPr>
          <p:spPr>
            <a:xfrm>
              <a:off x="325475" y="1808138"/>
              <a:ext cx="15675" cy="11850"/>
            </a:xfrm>
            <a:custGeom>
              <a:avLst/>
              <a:gdLst/>
              <a:ahLst/>
              <a:cxnLst/>
              <a:rect l="l" t="t" r="r" b="b"/>
              <a:pathLst>
                <a:path w="627" h="474" extrusionOk="0">
                  <a:moveTo>
                    <a:pt x="304" y="0"/>
                  </a:moveTo>
                  <a:cubicBezTo>
                    <a:pt x="1" y="0"/>
                    <a:pt x="1" y="474"/>
                    <a:pt x="304" y="474"/>
                  </a:cubicBezTo>
                  <a:cubicBezTo>
                    <a:pt x="626" y="474"/>
                    <a:pt x="626" y="0"/>
                    <a:pt x="30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4" name="Google Shape;1264;p21"/>
            <p:cNvSpPr/>
            <p:nvPr/>
          </p:nvSpPr>
          <p:spPr>
            <a:xfrm>
              <a:off x="298950" y="1787738"/>
              <a:ext cx="8550" cy="7150"/>
            </a:xfrm>
            <a:custGeom>
              <a:avLst/>
              <a:gdLst/>
              <a:ahLst/>
              <a:cxnLst/>
              <a:rect l="l" t="t" r="r" b="b"/>
              <a:pathLst>
                <a:path w="342" h="286" extrusionOk="0">
                  <a:moveTo>
                    <a:pt x="171" y="1"/>
                  </a:moveTo>
                  <a:cubicBezTo>
                    <a:pt x="0" y="20"/>
                    <a:pt x="0" y="266"/>
                    <a:pt x="171" y="285"/>
                  </a:cubicBezTo>
                  <a:cubicBezTo>
                    <a:pt x="341" y="266"/>
                    <a:pt x="341" y="20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5" name="Google Shape;1265;p21"/>
            <p:cNvSpPr/>
            <p:nvPr/>
          </p:nvSpPr>
          <p:spPr>
            <a:xfrm>
              <a:off x="445850" y="1622338"/>
              <a:ext cx="21825" cy="16625"/>
            </a:xfrm>
            <a:custGeom>
              <a:avLst/>
              <a:gdLst/>
              <a:ahLst/>
              <a:cxnLst/>
              <a:rect l="l" t="t" r="r" b="b"/>
              <a:pathLst>
                <a:path w="873" h="665" extrusionOk="0">
                  <a:moveTo>
                    <a:pt x="437" y="1"/>
                  </a:moveTo>
                  <a:cubicBezTo>
                    <a:pt x="1" y="1"/>
                    <a:pt x="1" y="664"/>
                    <a:pt x="437" y="664"/>
                  </a:cubicBezTo>
                  <a:cubicBezTo>
                    <a:pt x="873" y="664"/>
                    <a:pt x="873" y="1"/>
                    <a:pt x="43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6" name="Google Shape;1266;p21"/>
            <p:cNvSpPr/>
            <p:nvPr/>
          </p:nvSpPr>
          <p:spPr>
            <a:xfrm>
              <a:off x="418850" y="1542263"/>
              <a:ext cx="23250" cy="18975"/>
            </a:xfrm>
            <a:custGeom>
              <a:avLst/>
              <a:gdLst/>
              <a:ahLst/>
              <a:cxnLst/>
              <a:rect l="l" t="t" r="r" b="b"/>
              <a:pathLst>
                <a:path w="930" h="759" extrusionOk="0">
                  <a:moveTo>
                    <a:pt x="474" y="0"/>
                  </a:moveTo>
                  <a:cubicBezTo>
                    <a:pt x="0" y="38"/>
                    <a:pt x="0" y="721"/>
                    <a:pt x="474" y="758"/>
                  </a:cubicBezTo>
                  <a:cubicBezTo>
                    <a:pt x="929" y="721"/>
                    <a:pt x="929" y="38"/>
                    <a:pt x="47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pic>
        <p:nvPicPr>
          <p:cNvPr id="1267" name="Google Shape;1267;p21"/>
          <p:cNvPicPr preferRelativeResize="0"/>
          <p:nvPr/>
        </p:nvPicPr>
        <p:blipFill>
          <a:blip r:embed="rId2">
            <a:alphaModFix amt="47000"/>
          </a:blip>
          <a:stretch>
            <a:fillRect/>
          </a:stretch>
        </p:blipFill>
        <p:spPr>
          <a:xfrm rot="-10643014">
            <a:off x="10591229" y="-2012415"/>
            <a:ext cx="3986537" cy="3290969"/>
          </a:xfrm>
          <a:prstGeom prst="rect">
            <a:avLst/>
          </a:prstGeom>
          <a:noFill/>
          <a:ln>
            <a:noFill/>
          </a:ln>
        </p:spPr>
      </p:pic>
      <p:sp>
        <p:nvSpPr>
          <p:cNvPr id="1268" name="Google Shape;1268;p21"/>
          <p:cNvSpPr txBox="1">
            <a:spLocks noGrp="1"/>
          </p:cNvSpPr>
          <p:nvPr>
            <p:ph type="ctrTitle" idx="8"/>
          </p:nvPr>
        </p:nvSpPr>
        <p:spPr>
          <a:xfrm>
            <a:off x="982195" y="497367"/>
            <a:ext cx="10230000" cy="7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 sz="10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 sz="10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 sz="10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 sz="10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 sz="10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 sz="10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 sz="10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 sz="1067"/>
            </a:lvl9pPr>
          </a:lstStyle>
          <a:p>
            <a:endParaRPr/>
          </a:p>
        </p:txBody>
      </p:sp>
      <p:sp>
        <p:nvSpPr>
          <p:cNvPr id="1269" name="Google Shape;1269;p21"/>
          <p:cNvSpPr/>
          <p:nvPr/>
        </p:nvSpPr>
        <p:spPr>
          <a:xfrm rot="-7373435">
            <a:off x="-2024290" y="4037193"/>
            <a:ext cx="3020007" cy="2887680"/>
          </a:xfrm>
          <a:custGeom>
            <a:avLst/>
            <a:gdLst/>
            <a:ahLst/>
            <a:cxnLst/>
            <a:rect l="l" t="t" r="r" b="b"/>
            <a:pathLst>
              <a:path w="21339" h="20404" extrusionOk="0">
                <a:moveTo>
                  <a:pt x="95" y="0"/>
                </a:moveTo>
                <a:cubicBezTo>
                  <a:pt x="50" y="0"/>
                  <a:pt x="0" y="36"/>
                  <a:pt x="12" y="93"/>
                </a:cubicBezTo>
                <a:cubicBezTo>
                  <a:pt x="485" y="2330"/>
                  <a:pt x="1054" y="4567"/>
                  <a:pt x="1680" y="6766"/>
                </a:cubicBezTo>
                <a:cubicBezTo>
                  <a:pt x="2324" y="8965"/>
                  <a:pt x="3045" y="11126"/>
                  <a:pt x="3822" y="13249"/>
                </a:cubicBezTo>
                <a:cubicBezTo>
                  <a:pt x="4220" y="14330"/>
                  <a:pt x="4618" y="15391"/>
                  <a:pt x="5054" y="16453"/>
                </a:cubicBezTo>
                <a:cubicBezTo>
                  <a:pt x="5225" y="16889"/>
                  <a:pt x="5433" y="17287"/>
                  <a:pt x="5699" y="17666"/>
                </a:cubicBezTo>
                <a:cubicBezTo>
                  <a:pt x="5926" y="17988"/>
                  <a:pt x="6267" y="18216"/>
                  <a:pt x="6646" y="18348"/>
                </a:cubicBezTo>
                <a:cubicBezTo>
                  <a:pt x="6705" y="18361"/>
                  <a:pt x="6764" y="18368"/>
                  <a:pt x="6823" y="18368"/>
                </a:cubicBezTo>
                <a:cubicBezTo>
                  <a:pt x="7107" y="18368"/>
                  <a:pt x="7384" y="18221"/>
                  <a:pt x="7556" y="17969"/>
                </a:cubicBezTo>
                <a:cubicBezTo>
                  <a:pt x="7746" y="17609"/>
                  <a:pt x="7784" y="17173"/>
                  <a:pt x="7708" y="16775"/>
                </a:cubicBezTo>
                <a:cubicBezTo>
                  <a:pt x="7519" y="15770"/>
                  <a:pt x="7253" y="14784"/>
                  <a:pt x="6893" y="13837"/>
                </a:cubicBezTo>
                <a:cubicBezTo>
                  <a:pt x="6248" y="11941"/>
                  <a:pt x="5414" y="9969"/>
                  <a:pt x="5528" y="7922"/>
                </a:cubicBezTo>
                <a:cubicBezTo>
                  <a:pt x="5543" y="7707"/>
                  <a:pt x="5559" y="7504"/>
                  <a:pt x="5594" y="7294"/>
                </a:cubicBezTo>
                <a:lnTo>
                  <a:pt x="5594" y="7294"/>
                </a:lnTo>
                <a:cubicBezTo>
                  <a:pt x="6312" y="7702"/>
                  <a:pt x="6661" y="8502"/>
                  <a:pt x="6893" y="9268"/>
                </a:cubicBezTo>
                <a:cubicBezTo>
                  <a:pt x="7234" y="10349"/>
                  <a:pt x="7519" y="11467"/>
                  <a:pt x="7822" y="12567"/>
                </a:cubicBezTo>
                <a:lnTo>
                  <a:pt x="8789" y="16036"/>
                </a:lnTo>
                <a:cubicBezTo>
                  <a:pt x="8940" y="16604"/>
                  <a:pt x="9111" y="17173"/>
                  <a:pt x="9263" y="17742"/>
                </a:cubicBezTo>
                <a:cubicBezTo>
                  <a:pt x="9376" y="18216"/>
                  <a:pt x="9509" y="18652"/>
                  <a:pt x="9699" y="19107"/>
                </a:cubicBezTo>
                <a:cubicBezTo>
                  <a:pt x="9966" y="19713"/>
                  <a:pt x="10452" y="20404"/>
                  <a:pt x="11172" y="20404"/>
                </a:cubicBezTo>
                <a:cubicBezTo>
                  <a:pt x="11217" y="20404"/>
                  <a:pt x="11263" y="20401"/>
                  <a:pt x="11310" y="20396"/>
                </a:cubicBezTo>
                <a:cubicBezTo>
                  <a:pt x="11708" y="20339"/>
                  <a:pt x="12068" y="20092"/>
                  <a:pt x="12258" y="19732"/>
                </a:cubicBezTo>
                <a:cubicBezTo>
                  <a:pt x="12485" y="19334"/>
                  <a:pt x="12580" y="18860"/>
                  <a:pt x="12504" y="18405"/>
                </a:cubicBezTo>
                <a:cubicBezTo>
                  <a:pt x="12390" y="17855"/>
                  <a:pt x="12239" y="17306"/>
                  <a:pt x="12030" y="16794"/>
                </a:cubicBezTo>
                <a:cubicBezTo>
                  <a:pt x="11841" y="16263"/>
                  <a:pt x="11651" y="15713"/>
                  <a:pt x="11462" y="15183"/>
                </a:cubicBezTo>
                <a:cubicBezTo>
                  <a:pt x="11101" y="14083"/>
                  <a:pt x="10779" y="12965"/>
                  <a:pt x="10457" y="11865"/>
                </a:cubicBezTo>
                <a:cubicBezTo>
                  <a:pt x="10154" y="10766"/>
                  <a:pt x="9869" y="9628"/>
                  <a:pt x="9623" y="8491"/>
                </a:cubicBezTo>
                <a:cubicBezTo>
                  <a:pt x="9414" y="7486"/>
                  <a:pt x="9168" y="6424"/>
                  <a:pt x="9414" y="5420"/>
                </a:cubicBezTo>
                <a:cubicBezTo>
                  <a:pt x="9462" y="5197"/>
                  <a:pt x="9536" y="5002"/>
                  <a:pt x="9626" y="4810"/>
                </a:cubicBezTo>
                <a:lnTo>
                  <a:pt x="9626" y="4810"/>
                </a:lnTo>
                <a:cubicBezTo>
                  <a:pt x="11118" y="5773"/>
                  <a:pt x="11814" y="7472"/>
                  <a:pt x="12239" y="9135"/>
                </a:cubicBezTo>
                <a:cubicBezTo>
                  <a:pt x="12485" y="10026"/>
                  <a:pt x="12637" y="10936"/>
                  <a:pt x="12807" y="11846"/>
                </a:cubicBezTo>
                <a:cubicBezTo>
                  <a:pt x="13035" y="13040"/>
                  <a:pt x="13300" y="14216"/>
                  <a:pt x="13623" y="15391"/>
                </a:cubicBezTo>
                <a:cubicBezTo>
                  <a:pt x="13945" y="16547"/>
                  <a:pt x="14324" y="17723"/>
                  <a:pt x="14741" y="18879"/>
                </a:cubicBezTo>
                <a:cubicBezTo>
                  <a:pt x="14912" y="19315"/>
                  <a:pt x="15063" y="19827"/>
                  <a:pt x="15480" y="20092"/>
                </a:cubicBezTo>
                <a:cubicBezTo>
                  <a:pt x="15595" y="20165"/>
                  <a:pt x="15723" y="20199"/>
                  <a:pt x="15849" y="20199"/>
                </a:cubicBezTo>
                <a:cubicBezTo>
                  <a:pt x="16119" y="20199"/>
                  <a:pt x="16382" y="20042"/>
                  <a:pt x="16485" y="19770"/>
                </a:cubicBezTo>
                <a:cubicBezTo>
                  <a:pt x="16694" y="19334"/>
                  <a:pt x="16675" y="18765"/>
                  <a:pt x="16656" y="18292"/>
                </a:cubicBezTo>
                <a:cubicBezTo>
                  <a:pt x="16637" y="17723"/>
                  <a:pt x="16542" y="17154"/>
                  <a:pt x="16428" y="16585"/>
                </a:cubicBezTo>
                <a:cubicBezTo>
                  <a:pt x="16125" y="15467"/>
                  <a:pt x="15746" y="14348"/>
                  <a:pt x="15291" y="13268"/>
                </a:cubicBezTo>
                <a:cubicBezTo>
                  <a:pt x="14419" y="10993"/>
                  <a:pt x="13793" y="8623"/>
                  <a:pt x="13433" y="6216"/>
                </a:cubicBezTo>
                <a:cubicBezTo>
                  <a:pt x="13360" y="5689"/>
                  <a:pt x="13392" y="4465"/>
                  <a:pt x="14163" y="4465"/>
                </a:cubicBezTo>
                <a:cubicBezTo>
                  <a:pt x="14197" y="4465"/>
                  <a:pt x="14231" y="4467"/>
                  <a:pt x="14267" y="4472"/>
                </a:cubicBezTo>
                <a:cubicBezTo>
                  <a:pt x="14741" y="4548"/>
                  <a:pt x="15025" y="5060"/>
                  <a:pt x="15234" y="5439"/>
                </a:cubicBezTo>
                <a:cubicBezTo>
                  <a:pt x="15499" y="5913"/>
                  <a:pt x="15727" y="6406"/>
                  <a:pt x="15935" y="6898"/>
                </a:cubicBezTo>
                <a:cubicBezTo>
                  <a:pt x="16732" y="8946"/>
                  <a:pt x="17111" y="11107"/>
                  <a:pt x="17452" y="13268"/>
                </a:cubicBezTo>
                <a:cubicBezTo>
                  <a:pt x="17623" y="14348"/>
                  <a:pt x="17793" y="15429"/>
                  <a:pt x="18002" y="16510"/>
                </a:cubicBezTo>
                <a:cubicBezTo>
                  <a:pt x="18096" y="17040"/>
                  <a:pt x="18229" y="17590"/>
                  <a:pt x="18362" y="18121"/>
                </a:cubicBezTo>
                <a:cubicBezTo>
                  <a:pt x="18476" y="18557"/>
                  <a:pt x="18627" y="19031"/>
                  <a:pt x="18968" y="19334"/>
                </a:cubicBezTo>
                <a:cubicBezTo>
                  <a:pt x="19197" y="19533"/>
                  <a:pt x="19456" y="19618"/>
                  <a:pt x="19715" y="19618"/>
                </a:cubicBezTo>
                <a:cubicBezTo>
                  <a:pt x="20273" y="19618"/>
                  <a:pt x="20833" y="19220"/>
                  <a:pt x="21092" y="18690"/>
                </a:cubicBezTo>
                <a:cubicBezTo>
                  <a:pt x="21300" y="18178"/>
                  <a:pt x="21338" y="17628"/>
                  <a:pt x="21205" y="17078"/>
                </a:cubicBezTo>
                <a:cubicBezTo>
                  <a:pt x="21111" y="16472"/>
                  <a:pt x="20902" y="15884"/>
                  <a:pt x="20731" y="15277"/>
                </a:cubicBezTo>
                <a:lnTo>
                  <a:pt x="18684" y="7903"/>
                </a:lnTo>
                <a:cubicBezTo>
                  <a:pt x="18514" y="7315"/>
                  <a:pt x="18362" y="6728"/>
                  <a:pt x="18191" y="6102"/>
                </a:cubicBezTo>
                <a:cubicBezTo>
                  <a:pt x="18162" y="6043"/>
                  <a:pt x="18106" y="6015"/>
                  <a:pt x="18051" y="6015"/>
                </a:cubicBezTo>
                <a:cubicBezTo>
                  <a:pt x="17966" y="6015"/>
                  <a:pt x="17884" y="6082"/>
                  <a:pt x="17907" y="6197"/>
                </a:cubicBezTo>
                <a:cubicBezTo>
                  <a:pt x="18589" y="8623"/>
                  <a:pt x="19253" y="11050"/>
                  <a:pt x="19935" y="13476"/>
                </a:cubicBezTo>
                <a:lnTo>
                  <a:pt x="20428" y="15315"/>
                </a:lnTo>
                <a:cubicBezTo>
                  <a:pt x="20599" y="15903"/>
                  <a:pt x="20788" y="16491"/>
                  <a:pt x="20902" y="17078"/>
                </a:cubicBezTo>
                <a:cubicBezTo>
                  <a:pt x="21016" y="17609"/>
                  <a:pt x="21035" y="18216"/>
                  <a:pt x="20750" y="18690"/>
                </a:cubicBezTo>
                <a:cubicBezTo>
                  <a:pt x="20542" y="19050"/>
                  <a:pt x="20144" y="19296"/>
                  <a:pt x="19727" y="19334"/>
                </a:cubicBezTo>
                <a:cubicBezTo>
                  <a:pt x="19253" y="19334"/>
                  <a:pt x="18950" y="18917"/>
                  <a:pt x="18798" y="18519"/>
                </a:cubicBezTo>
                <a:cubicBezTo>
                  <a:pt x="18627" y="18026"/>
                  <a:pt x="18495" y="17533"/>
                  <a:pt x="18400" y="17040"/>
                </a:cubicBezTo>
                <a:cubicBezTo>
                  <a:pt x="18172" y="15979"/>
                  <a:pt x="17983" y="14898"/>
                  <a:pt x="17812" y="13837"/>
                </a:cubicBezTo>
                <a:cubicBezTo>
                  <a:pt x="17452" y="11713"/>
                  <a:pt x="17130" y="9571"/>
                  <a:pt x="16428" y="7524"/>
                </a:cubicBezTo>
                <a:cubicBezTo>
                  <a:pt x="16239" y="7031"/>
                  <a:pt x="16049" y="6538"/>
                  <a:pt x="15822" y="6064"/>
                </a:cubicBezTo>
                <a:cubicBezTo>
                  <a:pt x="15632" y="5590"/>
                  <a:pt x="15386" y="5154"/>
                  <a:pt x="15082" y="4756"/>
                </a:cubicBezTo>
                <a:cubicBezTo>
                  <a:pt x="14841" y="4446"/>
                  <a:pt x="14506" y="4199"/>
                  <a:pt x="14120" y="4199"/>
                </a:cubicBezTo>
                <a:cubicBezTo>
                  <a:pt x="14081" y="4199"/>
                  <a:pt x="14042" y="4201"/>
                  <a:pt x="14002" y="4207"/>
                </a:cubicBezTo>
                <a:cubicBezTo>
                  <a:pt x="13661" y="4282"/>
                  <a:pt x="13395" y="4529"/>
                  <a:pt x="13281" y="4851"/>
                </a:cubicBezTo>
                <a:cubicBezTo>
                  <a:pt x="13149" y="5230"/>
                  <a:pt x="13092" y="5609"/>
                  <a:pt x="13130" y="6007"/>
                </a:cubicBezTo>
                <a:cubicBezTo>
                  <a:pt x="13187" y="6538"/>
                  <a:pt x="13281" y="7088"/>
                  <a:pt x="13395" y="7619"/>
                </a:cubicBezTo>
                <a:cubicBezTo>
                  <a:pt x="13623" y="8794"/>
                  <a:pt x="13907" y="9969"/>
                  <a:pt x="14267" y="11126"/>
                </a:cubicBezTo>
                <a:cubicBezTo>
                  <a:pt x="14608" y="12244"/>
                  <a:pt x="15044" y="13344"/>
                  <a:pt x="15442" y="14443"/>
                </a:cubicBezTo>
                <a:cubicBezTo>
                  <a:pt x="15879" y="15524"/>
                  <a:pt x="16182" y="16642"/>
                  <a:pt x="16333" y="17799"/>
                </a:cubicBezTo>
                <a:cubicBezTo>
                  <a:pt x="16409" y="18329"/>
                  <a:pt x="16390" y="18879"/>
                  <a:pt x="16296" y="19410"/>
                </a:cubicBezTo>
                <a:cubicBezTo>
                  <a:pt x="16277" y="19618"/>
                  <a:pt x="16144" y="19789"/>
                  <a:pt x="15973" y="19884"/>
                </a:cubicBezTo>
                <a:cubicBezTo>
                  <a:pt x="15943" y="19889"/>
                  <a:pt x="15912" y="19892"/>
                  <a:pt x="15882" y="19892"/>
                </a:cubicBezTo>
                <a:cubicBezTo>
                  <a:pt x="15710" y="19892"/>
                  <a:pt x="15558" y="19802"/>
                  <a:pt x="15461" y="19656"/>
                </a:cubicBezTo>
                <a:cubicBezTo>
                  <a:pt x="15329" y="19467"/>
                  <a:pt x="15215" y="19258"/>
                  <a:pt x="15139" y="19031"/>
                </a:cubicBezTo>
                <a:cubicBezTo>
                  <a:pt x="15025" y="18746"/>
                  <a:pt x="14912" y="18481"/>
                  <a:pt x="14817" y="18197"/>
                </a:cubicBezTo>
                <a:cubicBezTo>
                  <a:pt x="14608" y="17628"/>
                  <a:pt x="14419" y="17059"/>
                  <a:pt x="14248" y="16491"/>
                </a:cubicBezTo>
                <a:cubicBezTo>
                  <a:pt x="13888" y="15353"/>
                  <a:pt x="13566" y="14178"/>
                  <a:pt x="13300" y="13003"/>
                </a:cubicBezTo>
                <a:cubicBezTo>
                  <a:pt x="13073" y="12017"/>
                  <a:pt x="12921" y="11031"/>
                  <a:pt x="12694" y="10045"/>
                </a:cubicBezTo>
                <a:cubicBezTo>
                  <a:pt x="12334" y="8377"/>
                  <a:pt x="11822" y="6576"/>
                  <a:pt x="10590" y="5306"/>
                </a:cubicBezTo>
                <a:cubicBezTo>
                  <a:pt x="10305" y="5022"/>
                  <a:pt x="9983" y="4756"/>
                  <a:pt x="9623" y="4548"/>
                </a:cubicBezTo>
                <a:cubicBezTo>
                  <a:pt x="9603" y="4534"/>
                  <a:pt x="9580" y="4528"/>
                  <a:pt x="9558" y="4528"/>
                </a:cubicBezTo>
                <a:cubicBezTo>
                  <a:pt x="9517" y="4528"/>
                  <a:pt x="9477" y="4549"/>
                  <a:pt x="9452" y="4586"/>
                </a:cubicBezTo>
                <a:cubicBezTo>
                  <a:pt x="8978" y="5458"/>
                  <a:pt x="9016" y="6481"/>
                  <a:pt x="9168" y="7448"/>
                </a:cubicBezTo>
                <a:cubicBezTo>
                  <a:pt x="9338" y="8510"/>
                  <a:pt x="9604" y="9571"/>
                  <a:pt x="9869" y="10633"/>
                </a:cubicBezTo>
                <a:cubicBezTo>
                  <a:pt x="10438" y="12832"/>
                  <a:pt x="11101" y="14993"/>
                  <a:pt x="11879" y="17135"/>
                </a:cubicBezTo>
                <a:cubicBezTo>
                  <a:pt x="12182" y="18007"/>
                  <a:pt x="12618" y="19182"/>
                  <a:pt x="11784" y="19922"/>
                </a:cubicBezTo>
                <a:cubicBezTo>
                  <a:pt x="11612" y="20082"/>
                  <a:pt x="11386" y="20166"/>
                  <a:pt x="11158" y="20166"/>
                </a:cubicBezTo>
                <a:cubicBezTo>
                  <a:pt x="11008" y="20166"/>
                  <a:pt x="10858" y="20130"/>
                  <a:pt x="10722" y="20055"/>
                </a:cubicBezTo>
                <a:cubicBezTo>
                  <a:pt x="10400" y="19827"/>
                  <a:pt x="10172" y="19524"/>
                  <a:pt x="10021" y="19182"/>
                </a:cubicBezTo>
                <a:cubicBezTo>
                  <a:pt x="9831" y="18784"/>
                  <a:pt x="9699" y="18367"/>
                  <a:pt x="9585" y="17950"/>
                </a:cubicBezTo>
                <a:lnTo>
                  <a:pt x="9111" y="16244"/>
                </a:lnTo>
                <a:lnTo>
                  <a:pt x="8125" y="12832"/>
                </a:lnTo>
                <a:cubicBezTo>
                  <a:pt x="7822" y="11732"/>
                  <a:pt x="7519" y="10614"/>
                  <a:pt x="7177" y="9514"/>
                </a:cubicBezTo>
                <a:cubicBezTo>
                  <a:pt x="6950" y="8737"/>
                  <a:pt x="6665" y="7903"/>
                  <a:pt x="6059" y="7353"/>
                </a:cubicBezTo>
                <a:cubicBezTo>
                  <a:pt x="5907" y="7221"/>
                  <a:pt x="5737" y="7107"/>
                  <a:pt x="5547" y="7012"/>
                </a:cubicBezTo>
                <a:cubicBezTo>
                  <a:pt x="5534" y="7008"/>
                  <a:pt x="5519" y="7005"/>
                  <a:pt x="5505" y="7005"/>
                </a:cubicBezTo>
                <a:cubicBezTo>
                  <a:pt x="5457" y="7005"/>
                  <a:pt x="5410" y="7030"/>
                  <a:pt x="5395" y="7088"/>
                </a:cubicBezTo>
                <a:cubicBezTo>
                  <a:pt x="5054" y="9041"/>
                  <a:pt x="5661" y="10936"/>
                  <a:pt x="6305" y="12775"/>
                </a:cubicBezTo>
                <a:cubicBezTo>
                  <a:pt x="6628" y="13723"/>
                  <a:pt x="6988" y="14671"/>
                  <a:pt x="7253" y="15638"/>
                </a:cubicBezTo>
                <a:cubicBezTo>
                  <a:pt x="7386" y="16093"/>
                  <a:pt x="7481" y="16566"/>
                  <a:pt x="7537" y="17059"/>
                </a:cubicBezTo>
                <a:cubicBezTo>
                  <a:pt x="7556" y="17457"/>
                  <a:pt x="7481" y="17969"/>
                  <a:pt x="7064" y="18121"/>
                </a:cubicBezTo>
                <a:cubicBezTo>
                  <a:pt x="6994" y="18147"/>
                  <a:pt x="6924" y="18158"/>
                  <a:pt x="6855" y="18158"/>
                </a:cubicBezTo>
                <a:cubicBezTo>
                  <a:pt x="6568" y="18158"/>
                  <a:pt x="6295" y="17959"/>
                  <a:pt x="6097" y="17761"/>
                </a:cubicBezTo>
                <a:cubicBezTo>
                  <a:pt x="5774" y="17438"/>
                  <a:pt x="5547" y="17059"/>
                  <a:pt x="5376" y="16642"/>
                </a:cubicBezTo>
                <a:cubicBezTo>
                  <a:pt x="4959" y="15619"/>
                  <a:pt x="4561" y="14595"/>
                  <a:pt x="4182" y="13571"/>
                </a:cubicBezTo>
                <a:cubicBezTo>
                  <a:pt x="3405" y="11505"/>
                  <a:pt x="2703" y="9401"/>
                  <a:pt x="2059" y="7278"/>
                </a:cubicBezTo>
                <a:cubicBezTo>
                  <a:pt x="1414" y="5154"/>
                  <a:pt x="846" y="3012"/>
                  <a:pt x="334" y="851"/>
                </a:cubicBezTo>
                <a:cubicBezTo>
                  <a:pt x="277" y="586"/>
                  <a:pt x="220" y="320"/>
                  <a:pt x="163" y="55"/>
                </a:cubicBezTo>
                <a:cubicBezTo>
                  <a:pt x="156" y="17"/>
                  <a:pt x="126" y="0"/>
                  <a:pt x="95" y="0"/>
                </a:cubicBezTo>
                <a:close/>
              </a:path>
            </a:pathLst>
          </a:custGeom>
          <a:solidFill>
            <a:srgbClr val="3C8DA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2035418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1" name="Google Shape;771;p15"/>
          <p:cNvPicPr preferRelativeResize="0"/>
          <p:nvPr/>
        </p:nvPicPr>
        <p:blipFill>
          <a:blip r:embed="rId2">
            <a:alphaModFix amt="66000"/>
          </a:blip>
          <a:stretch>
            <a:fillRect/>
          </a:stretch>
        </p:blipFill>
        <p:spPr>
          <a:xfrm rot="8456486" flipH="1">
            <a:off x="9669922" y="5569474"/>
            <a:ext cx="4396519" cy="303551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72" name="Google Shape;772;p15"/>
          <p:cNvGrpSpPr/>
          <p:nvPr/>
        </p:nvGrpSpPr>
        <p:grpSpPr>
          <a:xfrm rot="2700046">
            <a:off x="10697985" y="5013507"/>
            <a:ext cx="1792489" cy="2660436"/>
            <a:chOff x="272875" y="1527563"/>
            <a:chExt cx="255950" cy="455000"/>
          </a:xfrm>
        </p:grpSpPr>
        <p:sp>
          <p:nvSpPr>
            <p:cNvPr id="773" name="Google Shape;773;p15"/>
            <p:cNvSpPr/>
            <p:nvPr/>
          </p:nvSpPr>
          <p:spPr>
            <a:xfrm>
              <a:off x="471925" y="1963988"/>
              <a:ext cx="26575" cy="18575"/>
            </a:xfrm>
            <a:custGeom>
              <a:avLst/>
              <a:gdLst/>
              <a:ahLst/>
              <a:cxnLst/>
              <a:rect l="l" t="t" r="r" b="b"/>
              <a:pathLst>
                <a:path w="1063" h="743" extrusionOk="0">
                  <a:moveTo>
                    <a:pt x="724" y="0"/>
                  </a:moveTo>
                  <a:cubicBezTo>
                    <a:pt x="636" y="0"/>
                    <a:pt x="547" y="14"/>
                    <a:pt x="512" y="41"/>
                  </a:cubicBezTo>
                  <a:cubicBezTo>
                    <a:pt x="323" y="230"/>
                    <a:pt x="152" y="420"/>
                    <a:pt x="0" y="628"/>
                  </a:cubicBezTo>
                  <a:lnTo>
                    <a:pt x="57" y="742"/>
                  </a:lnTo>
                  <a:cubicBezTo>
                    <a:pt x="247" y="742"/>
                    <a:pt x="436" y="704"/>
                    <a:pt x="626" y="647"/>
                  </a:cubicBezTo>
                  <a:cubicBezTo>
                    <a:pt x="929" y="496"/>
                    <a:pt x="1062" y="249"/>
                    <a:pt x="948" y="60"/>
                  </a:cubicBezTo>
                  <a:cubicBezTo>
                    <a:pt x="928" y="19"/>
                    <a:pt x="826" y="0"/>
                    <a:pt x="72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4" name="Google Shape;774;p15"/>
            <p:cNvSpPr/>
            <p:nvPr/>
          </p:nvSpPr>
          <p:spPr>
            <a:xfrm>
              <a:off x="366725" y="1787738"/>
              <a:ext cx="29875" cy="22300"/>
            </a:xfrm>
            <a:custGeom>
              <a:avLst/>
              <a:gdLst/>
              <a:ahLst/>
              <a:cxnLst/>
              <a:rect l="l" t="t" r="r" b="b"/>
              <a:pathLst>
                <a:path w="1195" h="892" extrusionOk="0">
                  <a:moveTo>
                    <a:pt x="607" y="1"/>
                  </a:moveTo>
                  <a:cubicBezTo>
                    <a:pt x="0" y="1"/>
                    <a:pt x="0" y="892"/>
                    <a:pt x="607" y="892"/>
                  </a:cubicBezTo>
                  <a:cubicBezTo>
                    <a:pt x="1194" y="892"/>
                    <a:pt x="1194" y="1"/>
                    <a:pt x="60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5" name="Google Shape;775;p15"/>
            <p:cNvSpPr/>
            <p:nvPr/>
          </p:nvSpPr>
          <p:spPr>
            <a:xfrm>
              <a:off x="380450" y="1835613"/>
              <a:ext cx="9975" cy="8550"/>
            </a:xfrm>
            <a:custGeom>
              <a:avLst/>
              <a:gdLst/>
              <a:ahLst/>
              <a:cxnLst/>
              <a:rect l="l" t="t" r="r" b="b"/>
              <a:pathLst>
                <a:path w="399" h="342" extrusionOk="0">
                  <a:moveTo>
                    <a:pt x="209" y="1"/>
                  </a:moveTo>
                  <a:cubicBezTo>
                    <a:pt x="1" y="38"/>
                    <a:pt x="1" y="323"/>
                    <a:pt x="209" y="342"/>
                  </a:cubicBezTo>
                  <a:cubicBezTo>
                    <a:pt x="399" y="323"/>
                    <a:pt x="399" y="38"/>
                    <a:pt x="209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6" name="Google Shape;776;p15"/>
            <p:cNvSpPr/>
            <p:nvPr/>
          </p:nvSpPr>
          <p:spPr>
            <a:xfrm>
              <a:off x="416475" y="1837513"/>
              <a:ext cx="5700" cy="4750"/>
            </a:xfrm>
            <a:custGeom>
              <a:avLst/>
              <a:gdLst/>
              <a:ahLst/>
              <a:cxnLst/>
              <a:rect l="l" t="t" r="r" b="b"/>
              <a:pathLst>
                <a:path w="228" h="190" extrusionOk="0">
                  <a:moveTo>
                    <a:pt x="114" y="0"/>
                  </a:moveTo>
                  <a:cubicBezTo>
                    <a:pt x="0" y="19"/>
                    <a:pt x="0" y="171"/>
                    <a:pt x="114" y="190"/>
                  </a:cubicBezTo>
                  <a:cubicBezTo>
                    <a:pt x="228" y="171"/>
                    <a:pt x="228" y="19"/>
                    <a:pt x="11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7" name="Google Shape;777;p15"/>
            <p:cNvSpPr/>
            <p:nvPr/>
          </p:nvSpPr>
          <p:spPr>
            <a:xfrm>
              <a:off x="415525" y="1877788"/>
              <a:ext cx="7600" cy="10675"/>
            </a:xfrm>
            <a:custGeom>
              <a:avLst/>
              <a:gdLst/>
              <a:ahLst/>
              <a:cxnLst/>
              <a:rect l="l" t="t" r="r" b="b"/>
              <a:pathLst>
                <a:path w="304" h="427" extrusionOk="0">
                  <a:moveTo>
                    <a:pt x="171" y="1"/>
                  </a:moveTo>
                  <a:cubicBezTo>
                    <a:pt x="133" y="1"/>
                    <a:pt x="95" y="20"/>
                    <a:pt x="76" y="39"/>
                  </a:cubicBezTo>
                  <a:lnTo>
                    <a:pt x="57" y="77"/>
                  </a:lnTo>
                  <a:cubicBezTo>
                    <a:pt x="38" y="95"/>
                    <a:pt x="38" y="114"/>
                    <a:pt x="38" y="133"/>
                  </a:cubicBezTo>
                  <a:lnTo>
                    <a:pt x="20" y="133"/>
                  </a:lnTo>
                  <a:cubicBezTo>
                    <a:pt x="20" y="190"/>
                    <a:pt x="20" y="228"/>
                    <a:pt x="1" y="285"/>
                  </a:cubicBezTo>
                  <a:cubicBezTo>
                    <a:pt x="1" y="304"/>
                    <a:pt x="1" y="323"/>
                    <a:pt x="20" y="342"/>
                  </a:cubicBezTo>
                  <a:cubicBezTo>
                    <a:pt x="20" y="361"/>
                    <a:pt x="38" y="380"/>
                    <a:pt x="38" y="380"/>
                  </a:cubicBezTo>
                  <a:cubicBezTo>
                    <a:pt x="57" y="399"/>
                    <a:pt x="76" y="418"/>
                    <a:pt x="95" y="418"/>
                  </a:cubicBezTo>
                  <a:cubicBezTo>
                    <a:pt x="108" y="418"/>
                    <a:pt x="121" y="426"/>
                    <a:pt x="133" y="426"/>
                  </a:cubicBezTo>
                  <a:cubicBezTo>
                    <a:pt x="140" y="426"/>
                    <a:pt x="146" y="424"/>
                    <a:pt x="152" y="418"/>
                  </a:cubicBezTo>
                  <a:lnTo>
                    <a:pt x="190" y="418"/>
                  </a:lnTo>
                  <a:cubicBezTo>
                    <a:pt x="209" y="418"/>
                    <a:pt x="228" y="418"/>
                    <a:pt x="247" y="399"/>
                  </a:cubicBezTo>
                  <a:cubicBezTo>
                    <a:pt x="285" y="361"/>
                    <a:pt x="285" y="323"/>
                    <a:pt x="285" y="285"/>
                  </a:cubicBezTo>
                  <a:lnTo>
                    <a:pt x="285" y="133"/>
                  </a:lnTo>
                  <a:cubicBezTo>
                    <a:pt x="304" y="114"/>
                    <a:pt x="304" y="95"/>
                    <a:pt x="285" y="95"/>
                  </a:cubicBezTo>
                  <a:cubicBezTo>
                    <a:pt x="285" y="77"/>
                    <a:pt x="285" y="58"/>
                    <a:pt x="266" y="39"/>
                  </a:cubicBezTo>
                  <a:cubicBezTo>
                    <a:pt x="228" y="20"/>
                    <a:pt x="209" y="1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8" name="Google Shape;778;p15"/>
            <p:cNvSpPr/>
            <p:nvPr/>
          </p:nvSpPr>
          <p:spPr>
            <a:xfrm>
              <a:off x="432600" y="1937038"/>
              <a:ext cx="10450" cy="8075"/>
            </a:xfrm>
            <a:custGeom>
              <a:avLst/>
              <a:gdLst/>
              <a:ahLst/>
              <a:cxnLst/>
              <a:rect l="l" t="t" r="r" b="b"/>
              <a:pathLst>
                <a:path w="418" h="323" extrusionOk="0">
                  <a:moveTo>
                    <a:pt x="209" y="0"/>
                  </a:moveTo>
                  <a:cubicBezTo>
                    <a:pt x="0" y="0"/>
                    <a:pt x="0" y="323"/>
                    <a:pt x="209" y="323"/>
                  </a:cubicBezTo>
                  <a:cubicBezTo>
                    <a:pt x="417" y="323"/>
                    <a:pt x="417" y="0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9" name="Google Shape;779;p15"/>
            <p:cNvSpPr/>
            <p:nvPr/>
          </p:nvSpPr>
          <p:spPr>
            <a:xfrm>
              <a:off x="452025" y="1974938"/>
              <a:ext cx="9500" cy="7150"/>
            </a:xfrm>
            <a:custGeom>
              <a:avLst/>
              <a:gdLst/>
              <a:ahLst/>
              <a:cxnLst/>
              <a:rect l="l" t="t" r="r" b="b"/>
              <a:pathLst>
                <a:path w="380" h="286" extrusionOk="0">
                  <a:moveTo>
                    <a:pt x="190" y="1"/>
                  </a:moveTo>
                  <a:cubicBezTo>
                    <a:pt x="0" y="1"/>
                    <a:pt x="0" y="285"/>
                    <a:pt x="190" y="285"/>
                  </a:cubicBezTo>
                  <a:cubicBezTo>
                    <a:pt x="379" y="285"/>
                    <a:pt x="379" y="1"/>
                    <a:pt x="19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0" name="Google Shape;780;p15"/>
            <p:cNvSpPr/>
            <p:nvPr/>
          </p:nvSpPr>
          <p:spPr>
            <a:xfrm>
              <a:off x="472875" y="1918538"/>
              <a:ext cx="19925" cy="15200"/>
            </a:xfrm>
            <a:custGeom>
              <a:avLst/>
              <a:gdLst/>
              <a:ahLst/>
              <a:cxnLst/>
              <a:rect l="l" t="t" r="r" b="b"/>
              <a:pathLst>
                <a:path w="797" h="608" extrusionOk="0">
                  <a:moveTo>
                    <a:pt x="398" y="1"/>
                  </a:moveTo>
                  <a:cubicBezTo>
                    <a:pt x="0" y="1"/>
                    <a:pt x="0" y="608"/>
                    <a:pt x="398" y="608"/>
                  </a:cubicBezTo>
                  <a:cubicBezTo>
                    <a:pt x="797" y="608"/>
                    <a:pt x="797" y="1"/>
                    <a:pt x="398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1" name="Google Shape;781;p15"/>
            <p:cNvSpPr/>
            <p:nvPr/>
          </p:nvSpPr>
          <p:spPr>
            <a:xfrm>
              <a:off x="444900" y="1890113"/>
              <a:ext cx="16150" cy="11875"/>
            </a:xfrm>
            <a:custGeom>
              <a:avLst/>
              <a:gdLst/>
              <a:ahLst/>
              <a:cxnLst/>
              <a:rect l="l" t="t" r="r" b="b"/>
              <a:pathLst>
                <a:path w="646" h="475" extrusionOk="0">
                  <a:moveTo>
                    <a:pt x="323" y="1"/>
                  </a:moveTo>
                  <a:cubicBezTo>
                    <a:pt x="1" y="1"/>
                    <a:pt x="1" y="475"/>
                    <a:pt x="323" y="475"/>
                  </a:cubicBezTo>
                  <a:cubicBezTo>
                    <a:pt x="645" y="475"/>
                    <a:pt x="645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2" name="Google Shape;782;p15"/>
            <p:cNvSpPr/>
            <p:nvPr/>
          </p:nvSpPr>
          <p:spPr>
            <a:xfrm>
              <a:off x="398475" y="1905288"/>
              <a:ext cx="11875" cy="11400"/>
            </a:xfrm>
            <a:custGeom>
              <a:avLst/>
              <a:gdLst/>
              <a:ahLst/>
              <a:cxnLst/>
              <a:rect l="l" t="t" r="r" b="b"/>
              <a:pathLst>
                <a:path w="475" h="456" extrusionOk="0">
                  <a:moveTo>
                    <a:pt x="228" y="0"/>
                  </a:moveTo>
                  <a:cubicBezTo>
                    <a:pt x="0" y="57"/>
                    <a:pt x="0" y="398"/>
                    <a:pt x="228" y="455"/>
                  </a:cubicBezTo>
                  <a:cubicBezTo>
                    <a:pt x="474" y="398"/>
                    <a:pt x="474" y="57"/>
                    <a:pt x="22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3" name="Google Shape;783;p15"/>
            <p:cNvSpPr/>
            <p:nvPr/>
          </p:nvSpPr>
          <p:spPr>
            <a:xfrm>
              <a:off x="454400" y="1849363"/>
              <a:ext cx="11850" cy="11400"/>
            </a:xfrm>
            <a:custGeom>
              <a:avLst/>
              <a:gdLst/>
              <a:ahLst/>
              <a:cxnLst/>
              <a:rect l="l" t="t" r="r" b="b"/>
              <a:pathLst>
                <a:path w="474" h="456" extrusionOk="0">
                  <a:moveTo>
                    <a:pt x="246" y="0"/>
                  </a:moveTo>
                  <a:cubicBezTo>
                    <a:pt x="0" y="57"/>
                    <a:pt x="0" y="398"/>
                    <a:pt x="246" y="455"/>
                  </a:cubicBezTo>
                  <a:cubicBezTo>
                    <a:pt x="474" y="398"/>
                    <a:pt x="474" y="57"/>
                    <a:pt x="24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4" name="Google Shape;784;p15"/>
            <p:cNvSpPr/>
            <p:nvPr/>
          </p:nvSpPr>
          <p:spPr>
            <a:xfrm>
              <a:off x="428800" y="1830863"/>
              <a:ext cx="14725" cy="11400"/>
            </a:xfrm>
            <a:custGeom>
              <a:avLst/>
              <a:gdLst/>
              <a:ahLst/>
              <a:cxnLst/>
              <a:rect l="l" t="t" r="r" b="b"/>
              <a:pathLst>
                <a:path w="589" h="456" extrusionOk="0">
                  <a:moveTo>
                    <a:pt x="228" y="1"/>
                  </a:moveTo>
                  <a:cubicBezTo>
                    <a:pt x="190" y="1"/>
                    <a:pt x="171" y="1"/>
                    <a:pt x="133" y="20"/>
                  </a:cubicBezTo>
                  <a:cubicBezTo>
                    <a:pt x="114" y="39"/>
                    <a:pt x="76" y="39"/>
                    <a:pt x="57" y="77"/>
                  </a:cubicBezTo>
                  <a:cubicBezTo>
                    <a:pt x="38" y="96"/>
                    <a:pt x="19" y="115"/>
                    <a:pt x="19" y="153"/>
                  </a:cubicBezTo>
                  <a:cubicBezTo>
                    <a:pt x="0" y="172"/>
                    <a:pt x="0" y="209"/>
                    <a:pt x="0" y="228"/>
                  </a:cubicBezTo>
                  <a:lnTo>
                    <a:pt x="0" y="285"/>
                  </a:lnTo>
                  <a:cubicBezTo>
                    <a:pt x="0" y="323"/>
                    <a:pt x="19" y="361"/>
                    <a:pt x="57" y="399"/>
                  </a:cubicBezTo>
                  <a:lnTo>
                    <a:pt x="95" y="437"/>
                  </a:lnTo>
                  <a:cubicBezTo>
                    <a:pt x="133" y="456"/>
                    <a:pt x="171" y="456"/>
                    <a:pt x="209" y="456"/>
                  </a:cubicBezTo>
                  <a:lnTo>
                    <a:pt x="209" y="437"/>
                  </a:lnTo>
                  <a:lnTo>
                    <a:pt x="361" y="437"/>
                  </a:lnTo>
                  <a:cubicBezTo>
                    <a:pt x="398" y="437"/>
                    <a:pt x="417" y="437"/>
                    <a:pt x="455" y="418"/>
                  </a:cubicBezTo>
                  <a:cubicBezTo>
                    <a:pt x="474" y="418"/>
                    <a:pt x="493" y="399"/>
                    <a:pt x="531" y="380"/>
                  </a:cubicBezTo>
                  <a:cubicBezTo>
                    <a:pt x="550" y="361"/>
                    <a:pt x="569" y="342"/>
                    <a:pt x="569" y="304"/>
                  </a:cubicBezTo>
                  <a:cubicBezTo>
                    <a:pt x="588" y="285"/>
                    <a:pt x="588" y="247"/>
                    <a:pt x="588" y="228"/>
                  </a:cubicBezTo>
                  <a:lnTo>
                    <a:pt x="588" y="172"/>
                  </a:lnTo>
                  <a:cubicBezTo>
                    <a:pt x="569" y="134"/>
                    <a:pt x="550" y="96"/>
                    <a:pt x="531" y="58"/>
                  </a:cubicBezTo>
                  <a:lnTo>
                    <a:pt x="493" y="39"/>
                  </a:lnTo>
                  <a:cubicBezTo>
                    <a:pt x="455" y="20"/>
                    <a:pt x="417" y="1"/>
                    <a:pt x="38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5" name="Google Shape;785;p15"/>
            <p:cNvSpPr/>
            <p:nvPr/>
          </p:nvSpPr>
          <p:spPr>
            <a:xfrm>
              <a:off x="440175" y="1765463"/>
              <a:ext cx="18025" cy="14725"/>
            </a:xfrm>
            <a:custGeom>
              <a:avLst/>
              <a:gdLst/>
              <a:ahLst/>
              <a:cxnLst/>
              <a:rect l="l" t="t" r="r" b="b"/>
              <a:pathLst>
                <a:path w="721" h="589" extrusionOk="0">
                  <a:moveTo>
                    <a:pt x="361" y="1"/>
                  </a:moveTo>
                  <a:cubicBezTo>
                    <a:pt x="0" y="20"/>
                    <a:pt x="0" y="551"/>
                    <a:pt x="361" y="589"/>
                  </a:cubicBezTo>
                  <a:cubicBezTo>
                    <a:pt x="721" y="551"/>
                    <a:pt x="721" y="20"/>
                    <a:pt x="36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6" name="Google Shape;786;p15"/>
            <p:cNvSpPr/>
            <p:nvPr/>
          </p:nvSpPr>
          <p:spPr>
            <a:xfrm>
              <a:off x="385200" y="1777313"/>
              <a:ext cx="15650" cy="13300"/>
            </a:xfrm>
            <a:custGeom>
              <a:avLst/>
              <a:gdLst/>
              <a:ahLst/>
              <a:cxnLst/>
              <a:rect l="l" t="t" r="r" b="b"/>
              <a:pathLst>
                <a:path w="626" h="532" extrusionOk="0">
                  <a:moveTo>
                    <a:pt x="323" y="1"/>
                  </a:moveTo>
                  <a:cubicBezTo>
                    <a:pt x="0" y="39"/>
                    <a:pt x="0" y="494"/>
                    <a:pt x="323" y="532"/>
                  </a:cubicBezTo>
                  <a:cubicBezTo>
                    <a:pt x="626" y="494"/>
                    <a:pt x="626" y="39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7" name="Google Shape;787;p15"/>
            <p:cNvSpPr/>
            <p:nvPr/>
          </p:nvSpPr>
          <p:spPr>
            <a:xfrm>
              <a:off x="399875" y="1703388"/>
              <a:ext cx="16150" cy="11875"/>
            </a:xfrm>
            <a:custGeom>
              <a:avLst/>
              <a:gdLst/>
              <a:ahLst/>
              <a:cxnLst/>
              <a:rect l="l" t="t" r="r" b="b"/>
              <a:pathLst>
                <a:path w="646" h="475" extrusionOk="0">
                  <a:moveTo>
                    <a:pt x="323" y="1"/>
                  </a:moveTo>
                  <a:cubicBezTo>
                    <a:pt x="1" y="1"/>
                    <a:pt x="1" y="474"/>
                    <a:pt x="323" y="474"/>
                  </a:cubicBezTo>
                  <a:cubicBezTo>
                    <a:pt x="646" y="474"/>
                    <a:pt x="646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8" name="Google Shape;788;p15"/>
            <p:cNvSpPr/>
            <p:nvPr/>
          </p:nvSpPr>
          <p:spPr>
            <a:xfrm>
              <a:off x="354400" y="1709538"/>
              <a:ext cx="17550" cy="14250"/>
            </a:xfrm>
            <a:custGeom>
              <a:avLst/>
              <a:gdLst/>
              <a:ahLst/>
              <a:cxnLst/>
              <a:rect l="l" t="t" r="r" b="b"/>
              <a:pathLst>
                <a:path w="702" h="570" extrusionOk="0">
                  <a:moveTo>
                    <a:pt x="341" y="1"/>
                  </a:moveTo>
                  <a:cubicBezTo>
                    <a:pt x="0" y="20"/>
                    <a:pt x="0" y="532"/>
                    <a:pt x="341" y="570"/>
                  </a:cubicBezTo>
                  <a:cubicBezTo>
                    <a:pt x="702" y="532"/>
                    <a:pt x="702" y="20"/>
                    <a:pt x="34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9" name="Google Shape;789;p15"/>
            <p:cNvSpPr/>
            <p:nvPr/>
          </p:nvSpPr>
          <p:spPr>
            <a:xfrm>
              <a:off x="338275" y="1701963"/>
              <a:ext cx="19450" cy="14250"/>
            </a:xfrm>
            <a:custGeom>
              <a:avLst/>
              <a:gdLst/>
              <a:ahLst/>
              <a:cxnLst/>
              <a:rect l="l" t="t" r="r" b="b"/>
              <a:pathLst>
                <a:path w="778" h="570" extrusionOk="0">
                  <a:moveTo>
                    <a:pt x="416" y="0"/>
                  </a:moveTo>
                  <a:cubicBezTo>
                    <a:pt x="411" y="0"/>
                    <a:pt x="405" y="0"/>
                    <a:pt x="399" y="1"/>
                  </a:cubicBezTo>
                  <a:cubicBezTo>
                    <a:pt x="1" y="1"/>
                    <a:pt x="1" y="569"/>
                    <a:pt x="399" y="569"/>
                  </a:cubicBezTo>
                  <a:cubicBezTo>
                    <a:pt x="772" y="569"/>
                    <a:pt x="778" y="0"/>
                    <a:pt x="41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0" name="Google Shape;790;p15"/>
            <p:cNvSpPr/>
            <p:nvPr/>
          </p:nvSpPr>
          <p:spPr>
            <a:xfrm>
              <a:off x="388050" y="1631363"/>
              <a:ext cx="17550" cy="13750"/>
            </a:xfrm>
            <a:custGeom>
              <a:avLst/>
              <a:gdLst/>
              <a:ahLst/>
              <a:cxnLst/>
              <a:rect l="l" t="t" r="r" b="b"/>
              <a:pathLst>
                <a:path w="702" h="550" extrusionOk="0">
                  <a:moveTo>
                    <a:pt x="360" y="0"/>
                  </a:moveTo>
                  <a:cubicBezTo>
                    <a:pt x="0" y="0"/>
                    <a:pt x="0" y="550"/>
                    <a:pt x="360" y="550"/>
                  </a:cubicBezTo>
                  <a:cubicBezTo>
                    <a:pt x="701" y="550"/>
                    <a:pt x="701" y="0"/>
                    <a:pt x="360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1" name="Google Shape;791;p15"/>
            <p:cNvSpPr/>
            <p:nvPr/>
          </p:nvSpPr>
          <p:spPr>
            <a:xfrm>
              <a:off x="297525" y="1637988"/>
              <a:ext cx="18975" cy="14725"/>
            </a:xfrm>
            <a:custGeom>
              <a:avLst/>
              <a:gdLst/>
              <a:ahLst/>
              <a:cxnLst/>
              <a:rect l="l" t="t" r="r" b="b"/>
              <a:pathLst>
                <a:path w="759" h="589" extrusionOk="0">
                  <a:moveTo>
                    <a:pt x="379" y="0"/>
                  </a:moveTo>
                  <a:cubicBezTo>
                    <a:pt x="0" y="0"/>
                    <a:pt x="0" y="588"/>
                    <a:pt x="379" y="588"/>
                  </a:cubicBezTo>
                  <a:cubicBezTo>
                    <a:pt x="759" y="588"/>
                    <a:pt x="759" y="0"/>
                    <a:pt x="37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2" name="Google Shape;792;p15"/>
            <p:cNvSpPr/>
            <p:nvPr/>
          </p:nvSpPr>
          <p:spPr>
            <a:xfrm>
              <a:off x="356275" y="1585363"/>
              <a:ext cx="20875" cy="15675"/>
            </a:xfrm>
            <a:custGeom>
              <a:avLst/>
              <a:gdLst/>
              <a:ahLst/>
              <a:cxnLst/>
              <a:rect l="l" t="t" r="r" b="b"/>
              <a:pathLst>
                <a:path w="835" h="627" extrusionOk="0">
                  <a:moveTo>
                    <a:pt x="436" y="1"/>
                  </a:moveTo>
                  <a:cubicBezTo>
                    <a:pt x="430" y="1"/>
                    <a:pt x="424" y="1"/>
                    <a:pt x="418" y="1"/>
                  </a:cubicBezTo>
                  <a:cubicBezTo>
                    <a:pt x="1" y="1"/>
                    <a:pt x="1" y="627"/>
                    <a:pt x="418" y="627"/>
                  </a:cubicBezTo>
                  <a:cubicBezTo>
                    <a:pt x="829" y="627"/>
                    <a:pt x="835" y="1"/>
                    <a:pt x="43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3" name="Google Shape;793;p15"/>
            <p:cNvSpPr/>
            <p:nvPr/>
          </p:nvSpPr>
          <p:spPr>
            <a:xfrm>
              <a:off x="311750" y="1588238"/>
              <a:ext cx="12800" cy="9500"/>
            </a:xfrm>
            <a:custGeom>
              <a:avLst/>
              <a:gdLst/>
              <a:ahLst/>
              <a:cxnLst/>
              <a:rect l="l" t="t" r="r" b="b"/>
              <a:pathLst>
                <a:path w="512" h="380" extrusionOk="0">
                  <a:moveTo>
                    <a:pt x="265" y="0"/>
                  </a:moveTo>
                  <a:cubicBezTo>
                    <a:pt x="0" y="0"/>
                    <a:pt x="0" y="379"/>
                    <a:pt x="265" y="379"/>
                  </a:cubicBezTo>
                  <a:cubicBezTo>
                    <a:pt x="512" y="379"/>
                    <a:pt x="512" y="0"/>
                    <a:pt x="265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4" name="Google Shape;794;p15"/>
            <p:cNvSpPr/>
            <p:nvPr/>
          </p:nvSpPr>
          <p:spPr>
            <a:xfrm>
              <a:off x="285675" y="1574488"/>
              <a:ext cx="20400" cy="15175"/>
            </a:xfrm>
            <a:custGeom>
              <a:avLst/>
              <a:gdLst/>
              <a:ahLst/>
              <a:cxnLst/>
              <a:rect l="l" t="t" r="r" b="b"/>
              <a:pathLst>
                <a:path w="816" h="607" extrusionOk="0">
                  <a:moveTo>
                    <a:pt x="398" y="0"/>
                  </a:moveTo>
                  <a:cubicBezTo>
                    <a:pt x="0" y="0"/>
                    <a:pt x="0" y="607"/>
                    <a:pt x="398" y="607"/>
                  </a:cubicBezTo>
                  <a:cubicBezTo>
                    <a:pt x="816" y="607"/>
                    <a:pt x="816" y="0"/>
                    <a:pt x="39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5" name="Google Shape;795;p15"/>
            <p:cNvSpPr/>
            <p:nvPr/>
          </p:nvSpPr>
          <p:spPr>
            <a:xfrm>
              <a:off x="354400" y="1551263"/>
              <a:ext cx="9975" cy="8550"/>
            </a:xfrm>
            <a:custGeom>
              <a:avLst/>
              <a:gdLst/>
              <a:ahLst/>
              <a:cxnLst/>
              <a:rect l="l" t="t" r="r" b="b"/>
              <a:pathLst>
                <a:path w="399" h="342" extrusionOk="0">
                  <a:moveTo>
                    <a:pt x="209" y="0"/>
                  </a:moveTo>
                  <a:cubicBezTo>
                    <a:pt x="0" y="38"/>
                    <a:pt x="0" y="323"/>
                    <a:pt x="209" y="342"/>
                  </a:cubicBezTo>
                  <a:cubicBezTo>
                    <a:pt x="398" y="323"/>
                    <a:pt x="398" y="38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6" name="Google Shape;796;p15"/>
            <p:cNvSpPr/>
            <p:nvPr/>
          </p:nvSpPr>
          <p:spPr>
            <a:xfrm>
              <a:off x="337800" y="1527563"/>
              <a:ext cx="13300" cy="11400"/>
            </a:xfrm>
            <a:custGeom>
              <a:avLst/>
              <a:gdLst/>
              <a:ahLst/>
              <a:cxnLst/>
              <a:rect l="l" t="t" r="r" b="b"/>
              <a:pathLst>
                <a:path w="532" h="456" extrusionOk="0">
                  <a:moveTo>
                    <a:pt x="266" y="1"/>
                  </a:moveTo>
                  <a:cubicBezTo>
                    <a:pt x="1" y="38"/>
                    <a:pt x="1" y="418"/>
                    <a:pt x="266" y="455"/>
                  </a:cubicBezTo>
                  <a:cubicBezTo>
                    <a:pt x="531" y="418"/>
                    <a:pt x="531" y="38"/>
                    <a:pt x="26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7" name="Google Shape;797;p15"/>
            <p:cNvSpPr/>
            <p:nvPr/>
          </p:nvSpPr>
          <p:spPr>
            <a:xfrm>
              <a:off x="272875" y="1700063"/>
              <a:ext cx="23250" cy="18050"/>
            </a:xfrm>
            <a:custGeom>
              <a:avLst/>
              <a:gdLst/>
              <a:ahLst/>
              <a:cxnLst/>
              <a:rect l="l" t="t" r="r" b="b"/>
              <a:pathLst>
                <a:path w="930" h="722" extrusionOk="0">
                  <a:moveTo>
                    <a:pt x="474" y="1"/>
                  </a:moveTo>
                  <a:cubicBezTo>
                    <a:pt x="0" y="1"/>
                    <a:pt x="0" y="721"/>
                    <a:pt x="474" y="721"/>
                  </a:cubicBezTo>
                  <a:cubicBezTo>
                    <a:pt x="929" y="721"/>
                    <a:pt x="929" y="1"/>
                    <a:pt x="474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8" name="Google Shape;798;p15"/>
            <p:cNvSpPr/>
            <p:nvPr/>
          </p:nvSpPr>
          <p:spPr>
            <a:xfrm>
              <a:off x="507000" y="1726138"/>
              <a:ext cx="3800" cy="3350"/>
            </a:xfrm>
            <a:custGeom>
              <a:avLst/>
              <a:gdLst/>
              <a:ahLst/>
              <a:cxnLst/>
              <a:rect l="l" t="t" r="r" b="b"/>
              <a:pathLst>
                <a:path w="152" h="134" extrusionOk="0">
                  <a:moveTo>
                    <a:pt x="76" y="0"/>
                  </a:moveTo>
                  <a:cubicBezTo>
                    <a:pt x="0" y="0"/>
                    <a:pt x="0" y="114"/>
                    <a:pt x="76" y="133"/>
                  </a:cubicBezTo>
                  <a:cubicBezTo>
                    <a:pt x="152" y="114"/>
                    <a:pt x="152" y="0"/>
                    <a:pt x="7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9" name="Google Shape;799;p15"/>
            <p:cNvSpPr/>
            <p:nvPr/>
          </p:nvSpPr>
          <p:spPr>
            <a:xfrm>
              <a:off x="485200" y="1780638"/>
              <a:ext cx="18025" cy="13775"/>
            </a:xfrm>
            <a:custGeom>
              <a:avLst/>
              <a:gdLst/>
              <a:ahLst/>
              <a:cxnLst/>
              <a:rect l="l" t="t" r="r" b="b"/>
              <a:pathLst>
                <a:path w="721" h="551" extrusionOk="0">
                  <a:moveTo>
                    <a:pt x="360" y="1"/>
                  </a:moveTo>
                  <a:cubicBezTo>
                    <a:pt x="0" y="1"/>
                    <a:pt x="0" y="550"/>
                    <a:pt x="360" y="550"/>
                  </a:cubicBezTo>
                  <a:cubicBezTo>
                    <a:pt x="721" y="550"/>
                    <a:pt x="721" y="1"/>
                    <a:pt x="36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0" name="Google Shape;800;p15"/>
            <p:cNvSpPr/>
            <p:nvPr/>
          </p:nvSpPr>
          <p:spPr>
            <a:xfrm>
              <a:off x="502250" y="1829463"/>
              <a:ext cx="9500" cy="6175"/>
            </a:xfrm>
            <a:custGeom>
              <a:avLst/>
              <a:gdLst/>
              <a:ahLst/>
              <a:cxnLst/>
              <a:rect l="l" t="t" r="r" b="b"/>
              <a:pathLst>
                <a:path w="380" h="247" extrusionOk="0">
                  <a:moveTo>
                    <a:pt x="114" y="0"/>
                  </a:moveTo>
                  <a:cubicBezTo>
                    <a:pt x="77" y="0"/>
                    <a:pt x="39" y="19"/>
                    <a:pt x="20" y="38"/>
                  </a:cubicBezTo>
                  <a:cubicBezTo>
                    <a:pt x="20" y="38"/>
                    <a:pt x="1" y="57"/>
                    <a:pt x="1" y="76"/>
                  </a:cubicBezTo>
                  <a:cubicBezTo>
                    <a:pt x="1" y="95"/>
                    <a:pt x="1" y="114"/>
                    <a:pt x="1" y="114"/>
                  </a:cubicBezTo>
                  <a:cubicBezTo>
                    <a:pt x="1" y="152"/>
                    <a:pt x="20" y="190"/>
                    <a:pt x="39" y="209"/>
                  </a:cubicBezTo>
                  <a:cubicBezTo>
                    <a:pt x="58" y="228"/>
                    <a:pt x="95" y="247"/>
                    <a:pt x="114" y="247"/>
                  </a:cubicBezTo>
                  <a:lnTo>
                    <a:pt x="266" y="247"/>
                  </a:lnTo>
                  <a:cubicBezTo>
                    <a:pt x="304" y="247"/>
                    <a:pt x="342" y="228"/>
                    <a:pt x="361" y="209"/>
                  </a:cubicBezTo>
                  <a:cubicBezTo>
                    <a:pt x="361" y="190"/>
                    <a:pt x="380" y="190"/>
                    <a:pt x="380" y="171"/>
                  </a:cubicBezTo>
                  <a:cubicBezTo>
                    <a:pt x="380" y="152"/>
                    <a:pt x="380" y="133"/>
                    <a:pt x="380" y="114"/>
                  </a:cubicBezTo>
                  <a:cubicBezTo>
                    <a:pt x="380" y="95"/>
                    <a:pt x="361" y="57"/>
                    <a:pt x="342" y="38"/>
                  </a:cubicBezTo>
                  <a:cubicBezTo>
                    <a:pt x="323" y="19"/>
                    <a:pt x="285" y="0"/>
                    <a:pt x="26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1" name="Google Shape;801;p15"/>
            <p:cNvSpPr/>
            <p:nvPr/>
          </p:nvSpPr>
          <p:spPr>
            <a:xfrm>
              <a:off x="504150" y="1867838"/>
              <a:ext cx="24675" cy="18975"/>
            </a:xfrm>
            <a:custGeom>
              <a:avLst/>
              <a:gdLst/>
              <a:ahLst/>
              <a:cxnLst/>
              <a:rect l="l" t="t" r="r" b="b"/>
              <a:pathLst>
                <a:path w="987" h="759" extrusionOk="0">
                  <a:moveTo>
                    <a:pt x="493" y="1"/>
                  </a:moveTo>
                  <a:cubicBezTo>
                    <a:pt x="1" y="1"/>
                    <a:pt x="1" y="759"/>
                    <a:pt x="493" y="759"/>
                  </a:cubicBezTo>
                  <a:cubicBezTo>
                    <a:pt x="986" y="759"/>
                    <a:pt x="986" y="1"/>
                    <a:pt x="49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2" name="Google Shape;802;p15"/>
            <p:cNvSpPr/>
            <p:nvPr/>
          </p:nvSpPr>
          <p:spPr>
            <a:xfrm>
              <a:off x="360075" y="1880163"/>
              <a:ext cx="20875" cy="17075"/>
            </a:xfrm>
            <a:custGeom>
              <a:avLst/>
              <a:gdLst/>
              <a:ahLst/>
              <a:cxnLst/>
              <a:rect l="l" t="t" r="r" b="b"/>
              <a:pathLst>
                <a:path w="835" h="683" extrusionOk="0">
                  <a:moveTo>
                    <a:pt x="418" y="0"/>
                  </a:moveTo>
                  <a:cubicBezTo>
                    <a:pt x="1" y="38"/>
                    <a:pt x="1" y="645"/>
                    <a:pt x="418" y="683"/>
                  </a:cubicBezTo>
                  <a:cubicBezTo>
                    <a:pt x="835" y="645"/>
                    <a:pt x="835" y="38"/>
                    <a:pt x="41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3" name="Google Shape;803;p15"/>
            <p:cNvSpPr/>
            <p:nvPr/>
          </p:nvSpPr>
          <p:spPr>
            <a:xfrm>
              <a:off x="319325" y="1860263"/>
              <a:ext cx="16125" cy="12350"/>
            </a:xfrm>
            <a:custGeom>
              <a:avLst/>
              <a:gdLst/>
              <a:ahLst/>
              <a:cxnLst/>
              <a:rect l="l" t="t" r="r" b="b"/>
              <a:pathLst>
                <a:path w="645" h="494" extrusionOk="0">
                  <a:moveTo>
                    <a:pt x="247" y="0"/>
                  </a:moveTo>
                  <a:cubicBezTo>
                    <a:pt x="228" y="0"/>
                    <a:pt x="190" y="0"/>
                    <a:pt x="152" y="19"/>
                  </a:cubicBezTo>
                  <a:cubicBezTo>
                    <a:pt x="133" y="19"/>
                    <a:pt x="95" y="38"/>
                    <a:pt x="76" y="76"/>
                  </a:cubicBezTo>
                  <a:cubicBezTo>
                    <a:pt x="38" y="114"/>
                    <a:pt x="0" y="171"/>
                    <a:pt x="0" y="247"/>
                  </a:cubicBezTo>
                  <a:lnTo>
                    <a:pt x="0" y="304"/>
                  </a:lnTo>
                  <a:cubicBezTo>
                    <a:pt x="19" y="342"/>
                    <a:pt x="38" y="379"/>
                    <a:pt x="76" y="417"/>
                  </a:cubicBezTo>
                  <a:lnTo>
                    <a:pt x="114" y="455"/>
                  </a:lnTo>
                  <a:cubicBezTo>
                    <a:pt x="152" y="474"/>
                    <a:pt x="209" y="493"/>
                    <a:pt x="247" y="493"/>
                  </a:cubicBezTo>
                  <a:lnTo>
                    <a:pt x="398" y="493"/>
                  </a:lnTo>
                  <a:cubicBezTo>
                    <a:pt x="436" y="493"/>
                    <a:pt x="455" y="493"/>
                    <a:pt x="493" y="474"/>
                  </a:cubicBezTo>
                  <a:cubicBezTo>
                    <a:pt x="550" y="455"/>
                    <a:pt x="588" y="398"/>
                    <a:pt x="607" y="342"/>
                  </a:cubicBezTo>
                  <a:cubicBezTo>
                    <a:pt x="626" y="323"/>
                    <a:pt x="645" y="285"/>
                    <a:pt x="626" y="247"/>
                  </a:cubicBezTo>
                  <a:lnTo>
                    <a:pt x="626" y="190"/>
                  </a:lnTo>
                  <a:cubicBezTo>
                    <a:pt x="626" y="152"/>
                    <a:pt x="607" y="114"/>
                    <a:pt x="569" y="76"/>
                  </a:cubicBezTo>
                  <a:lnTo>
                    <a:pt x="531" y="38"/>
                  </a:lnTo>
                  <a:cubicBezTo>
                    <a:pt x="493" y="19"/>
                    <a:pt x="436" y="19"/>
                    <a:pt x="398" y="19"/>
                  </a:cubicBezTo>
                  <a:lnTo>
                    <a:pt x="398" y="0"/>
                  </a:ln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4" name="Google Shape;804;p15"/>
            <p:cNvSpPr/>
            <p:nvPr/>
          </p:nvSpPr>
          <p:spPr>
            <a:xfrm>
              <a:off x="325475" y="1808138"/>
              <a:ext cx="15675" cy="11850"/>
            </a:xfrm>
            <a:custGeom>
              <a:avLst/>
              <a:gdLst/>
              <a:ahLst/>
              <a:cxnLst/>
              <a:rect l="l" t="t" r="r" b="b"/>
              <a:pathLst>
                <a:path w="627" h="474" extrusionOk="0">
                  <a:moveTo>
                    <a:pt x="304" y="0"/>
                  </a:moveTo>
                  <a:cubicBezTo>
                    <a:pt x="1" y="0"/>
                    <a:pt x="1" y="474"/>
                    <a:pt x="304" y="474"/>
                  </a:cubicBezTo>
                  <a:cubicBezTo>
                    <a:pt x="626" y="474"/>
                    <a:pt x="626" y="0"/>
                    <a:pt x="30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5" name="Google Shape;805;p15"/>
            <p:cNvSpPr/>
            <p:nvPr/>
          </p:nvSpPr>
          <p:spPr>
            <a:xfrm>
              <a:off x="298950" y="1787738"/>
              <a:ext cx="8550" cy="7150"/>
            </a:xfrm>
            <a:custGeom>
              <a:avLst/>
              <a:gdLst/>
              <a:ahLst/>
              <a:cxnLst/>
              <a:rect l="l" t="t" r="r" b="b"/>
              <a:pathLst>
                <a:path w="342" h="286" extrusionOk="0">
                  <a:moveTo>
                    <a:pt x="171" y="1"/>
                  </a:moveTo>
                  <a:cubicBezTo>
                    <a:pt x="0" y="20"/>
                    <a:pt x="0" y="266"/>
                    <a:pt x="171" y="285"/>
                  </a:cubicBezTo>
                  <a:cubicBezTo>
                    <a:pt x="341" y="266"/>
                    <a:pt x="341" y="20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6" name="Google Shape;806;p15"/>
            <p:cNvSpPr/>
            <p:nvPr/>
          </p:nvSpPr>
          <p:spPr>
            <a:xfrm>
              <a:off x="445850" y="1622338"/>
              <a:ext cx="21825" cy="16625"/>
            </a:xfrm>
            <a:custGeom>
              <a:avLst/>
              <a:gdLst/>
              <a:ahLst/>
              <a:cxnLst/>
              <a:rect l="l" t="t" r="r" b="b"/>
              <a:pathLst>
                <a:path w="873" h="665" extrusionOk="0">
                  <a:moveTo>
                    <a:pt x="437" y="1"/>
                  </a:moveTo>
                  <a:cubicBezTo>
                    <a:pt x="1" y="1"/>
                    <a:pt x="1" y="664"/>
                    <a:pt x="437" y="664"/>
                  </a:cubicBezTo>
                  <a:cubicBezTo>
                    <a:pt x="873" y="664"/>
                    <a:pt x="873" y="1"/>
                    <a:pt x="43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7" name="Google Shape;807;p15"/>
            <p:cNvSpPr/>
            <p:nvPr/>
          </p:nvSpPr>
          <p:spPr>
            <a:xfrm>
              <a:off x="418850" y="1542263"/>
              <a:ext cx="23250" cy="18975"/>
            </a:xfrm>
            <a:custGeom>
              <a:avLst/>
              <a:gdLst/>
              <a:ahLst/>
              <a:cxnLst/>
              <a:rect l="l" t="t" r="r" b="b"/>
              <a:pathLst>
                <a:path w="930" h="759" extrusionOk="0">
                  <a:moveTo>
                    <a:pt x="474" y="0"/>
                  </a:moveTo>
                  <a:cubicBezTo>
                    <a:pt x="0" y="38"/>
                    <a:pt x="0" y="721"/>
                    <a:pt x="474" y="758"/>
                  </a:cubicBezTo>
                  <a:cubicBezTo>
                    <a:pt x="929" y="721"/>
                    <a:pt x="929" y="38"/>
                    <a:pt x="47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pic>
        <p:nvPicPr>
          <p:cNvPr id="808" name="Google Shape;808;p15"/>
          <p:cNvPicPr preferRelativeResize="0"/>
          <p:nvPr/>
        </p:nvPicPr>
        <p:blipFill>
          <a:blip r:embed="rId3">
            <a:alphaModFix amt="74000"/>
          </a:blip>
          <a:stretch>
            <a:fillRect/>
          </a:stretch>
        </p:blipFill>
        <p:spPr>
          <a:xfrm rot="-5809801" flipH="1">
            <a:off x="10146557" y="-1463543"/>
            <a:ext cx="3859827" cy="3457761"/>
          </a:xfrm>
          <a:prstGeom prst="rect">
            <a:avLst/>
          </a:prstGeom>
          <a:noFill/>
          <a:ln>
            <a:noFill/>
          </a:ln>
        </p:spPr>
      </p:pic>
      <p:pic>
        <p:nvPicPr>
          <p:cNvPr id="809" name="Google Shape;809;p15"/>
          <p:cNvPicPr preferRelativeResize="0"/>
          <p:nvPr/>
        </p:nvPicPr>
        <p:blipFill>
          <a:blip r:embed="rId4">
            <a:alphaModFix amt="76000"/>
          </a:blip>
          <a:stretch>
            <a:fillRect/>
          </a:stretch>
        </p:blipFill>
        <p:spPr>
          <a:xfrm rot="9663874">
            <a:off x="-4472238" y="-2370304"/>
            <a:ext cx="10141073" cy="377650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10" name="Google Shape;810;p15"/>
          <p:cNvGrpSpPr/>
          <p:nvPr/>
        </p:nvGrpSpPr>
        <p:grpSpPr>
          <a:xfrm rot="-7181356">
            <a:off x="633229" y="-1949911"/>
            <a:ext cx="1792475" cy="3292860"/>
            <a:chOff x="272875" y="1419395"/>
            <a:chExt cx="255950" cy="563168"/>
          </a:xfrm>
        </p:grpSpPr>
        <p:sp>
          <p:nvSpPr>
            <p:cNvPr id="811" name="Google Shape;811;p15"/>
            <p:cNvSpPr/>
            <p:nvPr/>
          </p:nvSpPr>
          <p:spPr>
            <a:xfrm>
              <a:off x="471925" y="1963988"/>
              <a:ext cx="26575" cy="18575"/>
            </a:xfrm>
            <a:custGeom>
              <a:avLst/>
              <a:gdLst/>
              <a:ahLst/>
              <a:cxnLst/>
              <a:rect l="l" t="t" r="r" b="b"/>
              <a:pathLst>
                <a:path w="1063" h="743" extrusionOk="0">
                  <a:moveTo>
                    <a:pt x="724" y="0"/>
                  </a:moveTo>
                  <a:cubicBezTo>
                    <a:pt x="636" y="0"/>
                    <a:pt x="547" y="14"/>
                    <a:pt x="512" y="41"/>
                  </a:cubicBezTo>
                  <a:cubicBezTo>
                    <a:pt x="323" y="230"/>
                    <a:pt x="152" y="420"/>
                    <a:pt x="0" y="628"/>
                  </a:cubicBezTo>
                  <a:lnTo>
                    <a:pt x="57" y="742"/>
                  </a:lnTo>
                  <a:cubicBezTo>
                    <a:pt x="247" y="742"/>
                    <a:pt x="436" y="704"/>
                    <a:pt x="626" y="647"/>
                  </a:cubicBezTo>
                  <a:cubicBezTo>
                    <a:pt x="929" y="496"/>
                    <a:pt x="1062" y="249"/>
                    <a:pt x="948" y="60"/>
                  </a:cubicBezTo>
                  <a:cubicBezTo>
                    <a:pt x="928" y="19"/>
                    <a:pt x="826" y="0"/>
                    <a:pt x="72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2" name="Google Shape;812;p15"/>
            <p:cNvSpPr/>
            <p:nvPr/>
          </p:nvSpPr>
          <p:spPr>
            <a:xfrm>
              <a:off x="366725" y="1787738"/>
              <a:ext cx="29875" cy="22300"/>
            </a:xfrm>
            <a:custGeom>
              <a:avLst/>
              <a:gdLst/>
              <a:ahLst/>
              <a:cxnLst/>
              <a:rect l="l" t="t" r="r" b="b"/>
              <a:pathLst>
                <a:path w="1195" h="892" extrusionOk="0">
                  <a:moveTo>
                    <a:pt x="607" y="1"/>
                  </a:moveTo>
                  <a:cubicBezTo>
                    <a:pt x="0" y="1"/>
                    <a:pt x="0" y="892"/>
                    <a:pt x="607" y="892"/>
                  </a:cubicBezTo>
                  <a:cubicBezTo>
                    <a:pt x="1194" y="892"/>
                    <a:pt x="1194" y="1"/>
                    <a:pt x="60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3" name="Google Shape;813;p15"/>
            <p:cNvSpPr/>
            <p:nvPr/>
          </p:nvSpPr>
          <p:spPr>
            <a:xfrm>
              <a:off x="380450" y="1835613"/>
              <a:ext cx="9975" cy="8550"/>
            </a:xfrm>
            <a:custGeom>
              <a:avLst/>
              <a:gdLst/>
              <a:ahLst/>
              <a:cxnLst/>
              <a:rect l="l" t="t" r="r" b="b"/>
              <a:pathLst>
                <a:path w="399" h="342" extrusionOk="0">
                  <a:moveTo>
                    <a:pt x="209" y="1"/>
                  </a:moveTo>
                  <a:cubicBezTo>
                    <a:pt x="1" y="38"/>
                    <a:pt x="1" y="323"/>
                    <a:pt x="209" y="342"/>
                  </a:cubicBezTo>
                  <a:cubicBezTo>
                    <a:pt x="399" y="323"/>
                    <a:pt x="399" y="38"/>
                    <a:pt x="209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4" name="Google Shape;814;p15"/>
            <p:cNvSpPr/>
            <p:nvPr/>
          </p:nvSpPr>
          <p:spPr>
            <a:xfrm>
              <a:off x="416475" y="1837513"/>
              <a:ext cx="5700" cy="4750"/>
            </a:xfrm>
            <a:custGeom>
              <a:avLst/>
              <a:gdLst/>
              <a:ahLst/>
              <a:cxnLst/>
              <a:rect l="l" t="t" r="r" b="b"/>
              <a:pathLst>
                <a:path w="228" h="190" extrusionOk="0">
                  <a:moveTo>
                    <a:pt x="114" y="0"/>
                  </a:moveTo>
                  <a:cubicBezTo>
                    <a:pt x="0" y="19"/>
                    <a:pt x="0" y="171"/>
                    <a:pt x="114" y="190"/>
                  </a:cubicBezTo>
                  <a:cubicBezTo>
                    <a:pt x="228" y="171"/>
                    <a:pt x="228" y="19"/>
                    <a:pt x="11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5" name="Google Shape;815;p15"/>
            <p:cNvSpPr/>
            <p:nvPr/>
          </p:nvSpPr>
          <p:spPr>
            <a:xfrm>
              <a:off x="415525" y="1877788"/>
              <a:ext cx="7600" cy="10675"/>
            </a:xfrm>
            <a:custGeom>
              <a:avLst/>
              <a:gdLst/>
              <a:ahLst/>
              <a:cxnLst/>
              <a:rect l="l" t="t" r="r" b="b"/>
              <a:pathLst>
                <a:path w="304" h="427" extrusionOk="0">
                  <a:moveTo>
                    <a:pt x="171" y="1"/>
                  </a:moveTo>
                  <a:cubicBezTo>
                    <a:pt x="133" y="1"/>
                    <a:pt x="95" y="20"/>
                    <a:pt x="76" y="39"/>
                  </a:cubicBezTo>
                  <a:lnTo>
                    <a:pt x="57" y="77"/>
                  </a:lnTo>
                  <a:cubicBezTo>
                    <a:pt x="38" y="95"/>
                    <a:pt x="38" y="114"/>
                    <a:pt x="38" y="133"/>
                  </a:cubicBezTo>
                  <a:lnTo>
                    <a:pt x="20" y="133"/>
                  </a:lnTo>
                  <a:cubicBezTo>
                    <a:pt x="20" y="190"/>
                    <a:pt x="20" y="228"/>
                    <a:pt x="1" y="285"/>
                  </a:cubicBezTo>
                  <a:cubicBezTo>
                    <a:pt x="1" y="304"/>
                    <a:pt x="1" y="323"/>
                    <a:pt x="20" y="342"/>
                  </a:cubicBezTo>
                  <a:cubicBezTo>
                    <a:pt x="20" y="361"/>
                    <a:pt x="38" y="380"/>
                    <a:pt x="38" y="380"/>
                  </a:cubicBezTo>
                  <a:cubicBezTo>
                    <a:pt x="57" y="399"/>
                    <a:pt x="76" y="418"/>
                    <a:pt x="95" y="418"/>
                  </a:cubicBezTo>
                  <a:cubicBezTo>
                    <a:pt x="108" y="418"/>
                    <a:pt x="121" y="426"/>
                    <a:pt x="133" y="426"/>
                  </a:cubicBezTo>
                  <a:cubicBezTo>
                    <a:pt x="140" y="426"/>
                    <a:pt x="146" y="424"/>
                    <a:pt x="152" y="418"/>
                  </a:cubicBezTo>
                  <a:lnTo>
                    <a:pt x="190" y="418"/>
                  </a:lnTo>
                  <a:cubicBezTo>
                    <a:pt x="209" y="418"/>
                    <a:pt x="228" y="418"/>
                    <a:pt x="247" y="399"/>
                  </a:cubicBezTo>
                  <a:cubicBezTo>
                    <a:pt x="285" y="361"/>
                    <a:pt x="285" y="323"/>
                    <a:pt x="285" y="285"/>
                  </a:cubicBezTo>
                  <a:lnTo>
                    <a:pt x="285" y="133"/>
                  </a:lnTo>
                  <a:cubicBezTo>
                    <a:pt x="304" y="114"/>
                    <a:pt x="304" y="95"/>
                    <a:pt x="285" y="95"/>
                  </a:cubicBezTo>
                  <a:cubicBezTo>
                    <a:pt x="285" y="77"/>
                    <a:pt x="285" y="58"/>
                    <a:pt x="266" y="39"/>
                  </a:cubicBezTo>
                  <a:cubicBezTo>
                    <a:pt x="228" y="20"/>
                    <a:pt x="209" y="1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6" name="Google Shape;816;p15"/>
            <p:cNvSpPr/>
            <p:nvPr/>
          </p:nvSpPr>
          <p:spPr>
            <a:xfrm>
              <a:off x="432600" y="1937038"/>
              <a:ext cx="10450" cy="8075"/>
            </a:xfrm>
            <a:custGeom>
              <a:avLst/>
              <a:gdLst/>
              <a:ahLst/>
              <a:cxnLst/>
              <a:rect l="l" t="t" r="r" b="b"/>
              <a:pathLst>
                <a:path w="418" h="323" extrusionOk="0">
                  <a:moveTo>
                    <a:pt x="209" y="0"/>
                  </a:moveTo>
                  <a:cubicBezTo>
                    <a:pt x="0" y="0"/>
                    <a:pt x="0" y="323"/>
                    <a:pt x="209" y="323"/>
                  </a:cubicBezTo>
                  <a:cubicBezTo>
                    <a:pt x="417" y="323"/>
                    <a:pt x="417" y="0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7" name="Google Shape;817;p15"/>
            <p:cNvSpPr/>
            <p:nvPr/>
          </p:nvSpPr>
          <p:spPr>
            <a:xfrm>
              <a:off x="452025" y="1974938"/>
              <a:ext cx="9500" cy="7150"/>
            </a:xfrm>
            <a:custGeom>
              <a:avLst/>
              <a:gdLst/>
              <a:ahLst/>
              <a:cxnLst/>
              <a:rect l="l" t="t" r="r" b="b"/>
              <a:pathLst>
                <a:path w="380" h="286" extrusionOk="0">
                  <a:moveTo>
                    <a:pt x="190" y="1"/>
                  </a:moveTo>
                  <a:cubicBezTo>
                    <a:pt x="0" y="1"/>
                    <a:pt x="0" y="285"/>
                    <a:pt x="190" y="285"/>
                  </a:cubicBezTo>
                  <a:cubicBezTo>
                    <a:pt x="379" y="285"/>
                    <a:pt x="379" y="1"/>
                    <a:pt x="19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8" name="Google Shape;818;p15"/>
            <p:cNvSpPr/>
            <p:nvPr/>
          </p:nvSpPr>
          <p:spPr>
            <a:xfrm>
              <a:off x="472875" y="1918538"/>
              <a:ext cx="19925" cy="15200"/>
            </a:xfrm>
            <a:custGeom>
              <a:avLst/>
              <a:gdLst/>
              <a:ahLst/>
              <a:cxnLst/>
              <a:rect l="l" t="t" r="r" b="b"/>
              <a:pathLst>
                <a:path w="797" h="608" extrusionOk="0">
                  <a:moveTo>
                    <a:pt x="398" y="1"/>
                  </a:moveTo>
                  <a:cubicBezTo>
                    <a:pt x="0" y="1"/>
                    <a:pt x="0" y="608"/>
                    <a:pt x="398" y="608"/>
                  </a:cubicBezTo>
                  <a:cubicBezTo>
                    <a:pt x="797" y="608"/>
                    <a:pt x="797" y="1"/>
                    <a:pt x="398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9" name="Google Shape;819;p15"/>
            <p:cNvSpPr/>
            <p:nvPr/>
          </p:nvSpPr>
          <p:spPr>
            <a:xfrm>
              <a:off x="444900" y="1890113"/>
              <a:ext cx="16150" cy="11875"/>
            </a:xfrm>
            <a:custGeom>
              <a:avLst/>
              <a:gdLst/>
              <a:ahLst/>
              <a:cxnLst/>
              <a:rect l="l" t="t" r="r" b="b"/>
              <a:pathLst>
                <a:path w="646" h="475" extrusionOk="0">
                  <a:moveTo>
                    <a:pt x="323" y="1"/>
                  </a:moveTo>
                  <a:cubicBezTo>
                    <a:pt x="1" y="1"/>
                    <a:pt x="1" y="475"/>
                    <a:pt x="323" y="475"/>
                  </a:cubicBezTo>
                  <a:cubicBezTo>
                    <a:pt x="645" y="475"/>
                    <a:pt x="645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0" name="Google Shape;820;p15"/>
            <p:cNvSpPr/>
            <p:nvPr/>
          </p:nvSpPr>
          <p:spPr>
            <a:xfrm>
              <a:off x="398475" y="1905288"/>
              <a:ext cx="11875" cy="11400"/>
            </a:xfrm>
            <a:custGeom>
              <a:avLst/>
              <a:gdLst/>
              <a:ahLst/>
              <a:cxnLst/>
              <a:rect l="l" t="t" r="r" b="b"/>
              <a:pathLst>
                <a:path w="475" h="456" extrusionOk="0">
                  <a:moveTo>
                    <a:pt x="228" y="0"/>
                  </a:moveTo>
                  <a:cubicBezTo>
                    <a:pt x="0" y="57"/>
                    <a:pt x="0" y="398"/>
                    <a:pt x="228" y="455"/>
                  </a:cubicBezTo>
                  <a:cubicBezTo>
                    <a:pt x="474" y="398"/>
                    <a:pt x="474" y="57"/>
                    <a:pt x="22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1" name="Google Shape;821;p15"/>
            <p:cNvSpPr/>
            <p:nvPr/>
          </p:nvSpPr>
          <p:spPr>
            <a:xfrm>
              <a:off x="454400" y="1849363"/>
              <a:ext cx="11850" cy="11400"/>
            </a:xfrm>
            <a:custGeom>
              <a:avLst/>
              <a:gdLst/>
              <a:ahLst/>
              <a:cxnLst/>
              <a:rect l="l" t="t" r="r" b="b"/>
              <a:pathLst>
                <a:path w="474" h="456" extrusionOk="0">
                  <a:moveTo>
                    <a:pt x="246" y="0"/>
                  </a:moveTo>
                  <a:cubicBezTo>
                    <a:pt x="0" y="57"/>
                    <a:pt x="0" y="398"/>
                    <a:pt x="246" y="455"/>
                  </a:cubicBezTo>
                  <a:cubicBezTo>
                    <a:pt x="474" y="398"/>
                    <a:pt x="474" y="57"/>
                    <a:pt x="24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2" name="Google Shape;822;p15"/>
            <p:cNvSpPr/>
            <p:nvPr/>
          </p:nvSpPr>
          <p:spPr>
            <a:xfrm>
              <a:off x="428800" y="1830863"/>
              <a:ext cx="14725" cy="11400"/>
            </a:xfrm>
            <a:custGeom>
              <a:avLst/>
              <a:gdLst/>
              <a:ahLst/>
              <a:cxnLst/>
              <a:rect l="l" t="t" r="r" b="b"/>
              <a:pathLst>
                <a:path w="589" h="456" extrusionOk="0">
                  <a:moveTo>
                    <a:pt x="228" y="1"/>
                  </a:moveTo>
                  <a:cubicBezTo>
                    <a:pt x="190" y="1"/>
                    <a:pt x="171" y="1"/>
                    <a:pt x="133" y="20"/>
                  </a:cubicBezTo>
                  <a:cubicBezTo>
                    <a:pt x="114" y="39"/>
                    <a:pt x="76" y="39"/>
                    <a:pt x="57" y="77"/>
                  </a:cubicBezTo>
                  <a:cubicBezTo>
                    <a:pt x="38" y="96"/>
                    <a:pt x="19" y="115"/>
                    <a:pt x="19" y="153"/>
                  </a:cubicBezTo>
                  <a:cubicBezTo>
                    <a:pt x="0" y="172"/>
                    <a:pt x="0" y="209"/>
                    <a:pt x="0" y="228"/>
                  </a:cubicBezTo>
                  <a:lnTo>
                    <a:pt x="0" y="285"/>
                  </a:lnTo>
                  <a:cubicBezTo>
                    <a:pt x="0" y="323"/>
                    <a:pt x="19" y="361"/>
                    <a:pt x="57" y="399"/>
                  </a:cubicBezTo>
                  <a:lnTo>
                    <a:pt x="95" y="437"/>
                  </a:lnTo>
                  <a:cubicBezTo>
                    <a:pt x="133" y="456"/>
                    <a:pt x="171" y="456"/>
                    <a:pt x="209" y="456"/>
                  </a:cubicBezTo>
                  <a:lnTo>
                    <a:pt x="209" y="437"/>
                  </a:lnTo>
                  <a:lnTo>
                    <a:pt x="361" y="437"/>
                  </a:lnTo>
                  <a:cubicBezTo>
                    <a:pt x="398" y="437"/>
                    <a:pt x="417" y="437"/>
                    <a:pt x="455" y="418"/>
                  </a:cubicBezTo>
                  <a:cubicBezTo>
                    <a:pt x="474" y="418"/>
                    <a:pt x="493" y="399"/>
                    <a:pt x="531" y="380"/>
                  </a:cubicBezTo>
                  <a:cubicBezTo>
                    <a:pt x="550" y="361"/>
                    <a:pt x="569" y="342"/>
                    <a:pt x="569" y="304"/>
                  </a:cubicBezTo>
                  <a:cubicBezTo>
                    <a:pt x="588" y="285"/>
                    <a:pt x="588" y="247"/>
                    <a:pt x="588" y="228"/>
                  </a:cubicBezTo>
                  <a:lnTo>
                    <a:pt x="588" y="172"/>
                  </a:lnTo>
                  <a:cubicBezTo>
                    <a:pt x="569" y="134"/>
                    <a:pt x="550" y="96"/>
                    <a:pt x="531" y="58"/>
                  </a:cubicBezTo>
                  <a:lnTo>
                    <a:pt x="493" y="39"/>
                  </a:lnTo>
                  <a:cubicBezTo>
                    <a:pt x="455" y="20"/>
                    <a:pt x="417" y="1"/>
                    <a:pt x="38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3" name="Google Shape;823;p15"/>
            <p:cNvSpPr/>
            <p:nvPr/>
          </p:nvSpPr>
          <p:spPr>
            <a:xfrm>
              <a:off x="440175" y="1765463"/>
              <a:ext cx="18025" cy="14725"/>
            </a:xfrm>
            <a:custGeom>
              <a:avLst/>
              <a:gdLst/>
              <a:ahLst/>
              <a:cxnLst/>
              <a:rect l="l" t="t" r="r" b="b"/>
              <a:pathLst>
                <a:path w="721" h="589" extrusionOk="0">
                  <a:moveTo>
                    <a:pt x="361" y="1"/>
                  </a:moveTo>
                  <a:cubicBezTo>
                    <a:pt x="0" y="20"/>
                    <a:pt x="0" y="551"/>
                    <a:pt x="361" y="589"/>
                  </a:cubicBezTo>
                  <a:cubicBezTo>
                    <a:pt x="721" y="551"/>
                    <a:pt x="721" y="20"/>
                    <a:pt x="36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4" name="Google Shape;824;p15"/>
            <p:cNvSpPr/>
            <p:nvPr/>
          </p:nvSpPr>
          <p:spPr>
            <a:xfrm>
              <a:off x="385200" y="1777313"/>
              <a:ext cx="15650" cy="13300"/>
            </a:xfrm>
            <a:custGeom>
              <a:avLst/>
              <a:gdLst/>
              <a:ahLst/>
              <a:cxnLst/>
              <a:rect l="l" t="t" r="r" b="b"/>
              <a:pathLst>
                <a:path w="626" h="532" extrusionOk="0">
                  <a:moveTo>
                    <a:pt x="323" y="1"/>
                  </a:moveTo>
                  <a:cubicBezTo>
                    <a:pt x="0" y="39"/>
                    <a:pt x="0" y="494"/>
                    <a:pt x="323" y="532"/>
                  </a:cubicBezTo>
                  <a:cubicBezTo>
                    <a:pt x="626" y="494"/>
                    <a:pt x="626" y="39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5" name="Google Shape;825;p15"/>
            <p:cNvSpPr/>
            <p:nvPr/>
          </p:nvSpPr>
          <p:spPr>
            <a:xfrm>
              <a:off x="399875" y="1703388"/>
              <a:ext cx="16150" cy="11875"/>
            </a:xfrm>
            <a:custGeom>
              <a:avLst/>
              <a:gdLst/>
              <a:ahLst/>
              <a:cxnLst/>
              <a:rect l="l" t="t" r="r" b="b"/>
              <a:pathLst>
                <a:path w="646" h="475" extrusionOk="0">
                  <a:moveTo>
                    <a:pt x="323" y="1"/>
                  </a:moveTo>
                  <a:cubicBezTo>
                    <a:pt x="1" y="1"/>
                    <a:pt x="1" y="474"/>
                    <a:pt x="323" y="474"/>
                  </a:cubicBezTo>
                  <a:cubicBezTo>
                    <a:pt x="646" y="474"/>
                    <a:pt x="646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6" name="Google Shape;826;p15"/>
            <p:cNvSpPr/>
            <p:nvPr/>
          </p:nvSpPr>
          <p:spPr>
            <a:xfrm>
              <a:off x="354400" y="1709538"/>
              <a:ext cx="17550" cy="14250"/>
            </a:xfrm>
            <a:custGeom>
              <a:avLst/>
              <a:gdLst/>
              <a:ahLst/>
              <a:cxnLst/>
              <a:rect l="l" t="t" r="r" b="b"/>
              <a:pathLst>
                <a:path w="702" h="570" extrusionOk="0">
                  <a:moveTo>
                    <a:pt x="341" y="1"/>
                  </a:moveTo>
                  <a:cubicBezTo>
                    <a:pt x="0" y="20"/>
                    <a:pt x="0" y="532"/>
                    <a:pt x="341" y="570"/>
                  </a:cubicBezTo>
                  <a:cubicBezTo>
                    <a:pt x="702" y="532"/>
                    <a:pt x="702" y="20"/>
                    <a:pt x="34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7" name="Google Shape;827;p15"/>
            <p:cNvSpPr/>
            <p:nvPr/>
          </p:nvSpPr>
          <p:spPr>
            <a:xfrm>
              <a:off x="369050" y="1615955"/>
              <a:ext cx="19450" cy="14250"/>
            </a:xfrm>
            <a:custGeom>
              <a:avLst/>
              <a:gdLst/>
              <a:ahLst/>
              <a:cxnLst/>
              <a:rect l="l" t="t" r="r" b="b"/>
              <a:pathLst>
                <a:path w="778" h="570" extrusionOk="0">
                  <a:moveTo>
                    <a:pt x="416" y="0"/>
                  </a:moveTo>
                  <a:cubicBezTo>
                    <a:pt x="411" y="0"/>
                    <a:pt x="405" y="0"/>
                    <a:pt x="399" y="1"/>
                  </a:cubicBezTo>
                  <a:cubicBezTo>
                    <a:pt x="1" y="1"/>
                    <a:pt x="1" y="569"/>
                    <a:pt x="399" y="569"/>
                  </a:cubicBezTo>
                  <a:cubicBezTo>
                    <a:pt x="772" y="569"/>
                    <a:pt x="778" y="0"/>
                    <a:pt x="41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8" name="Google Shape;828;p15"/>
            <p:cNvSpPr/>
            <p:nvPr/>
          </p:nvSpPr>
          <p:spPr>
            <a:xfrm>
              <a:off x="490635" y="1582215"/>
              <a:ext cx="17550" cy="13750"/>
            </a:xfrm>
            <a:custGeom>
              <a:avLst/>
              <a:gdLst/>
              <a:ahLst/>
              <a:cxnLst/>
              <a:rect l="l" t="t" r="r" b="b"/>
              <a:pathLst>
                <a:path w="702" h="550" extrusionOk="0">
                  <a:moveTo>
                    <a:pt x="360" y="0"/>
                  </a:moveTo>
                  <a:cubicBezTo>
                    <a:pt x="0" y="0"/>
                    <a:pt x="0" y="550"/>
                    <a:pt x="360" y="550"/>
                  </a:cubicBezTo>
                  <a:cubicBezTo>
                    <a:pt x="701" y="550"/>
                    <a:pt x="701" y="0"/>
                    <a:pt x="360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9" name="Google Shape;829;p15"/>
            <p:cNvSpPr/>
            <p:nvPr/>
          </p:nvSpPr>
          <p:spPr>
            <a:xfrm>
              <a:off x="297525" y="1637988"/>
              <a:ext cx="18975" cy="14725"/>
            </a:xfrm>
            <a:custGeom>
              <a:avLst/>
              <a:gdLst/>
              <a:ahLst/>
              <a:cxnLst/>
              <a:rect l="l" t="t" r="r" b="b"/>
              <a:pathLst>
                <a:path w="759" h="589" extrusionOk="0">
                  <a:moveTo>
                    <a:pt x="379" y="0"/>
                  </a:moveTo>
                  <a:cubicBezTo>
                    <a:pt x="0" y="0"/>
                    <a:pt x="0" y="588"/>
                    <a:pt x="379" y="588"/>
                  </a:cubicBezTo>
                  <a:cubicBezTo>
                    <a:pt x="759" y="588"/>
                    <a:pt x="759" y="0"/>
                    <a:pt x="37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0" name="Google Shape;830;p15"/>
            <p:cNvSpPr/>
            <p:nvPr/>
          </p:nvSpPr>
          <p:spPr>
            <a:xfrm>
              <a:off x="438343" y="1487068"/>
              <a:ext cx="20875" cy="15675"/>
            </a:xfrm>
            <a:custGeom>
              <a:avLst/>
              <a:gdLst/>
              <a:ahLst/>
              <a:cxnLst/>
              <a:rect l="l" t="t" r="r" b="b"/>
              <a:pathLst>
                <a:path w="835" h="627" extrusionOk="0">
                  <a:moveTo>
                    <a:pt x="436" y="1"/>
                  </a:moveTo>
                  <a:cubicBezTo>
                    <a:pt x="430" y="1"/>
                    <a:pt x="424" y="1"/>
                    <a:pt x="418" y="1"/>
                  </a:cubicBezTo>
                  <a:cubicBezTo>
                    <a:pt x="1" y="1"/>
                    <a:pt x="1" y="627"/>
                    <a:pt x="418" y="627"/>
                  </a:cubicBezTo>
                  <a:cubicBezTo>
                    <a:pt x="829" y="627"/>
                    <a:pt x="835" y="1"/>
                    <a:pt x="43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1" name="Google Shape;831;p15"/>
            <p:cNvSpPr/>
            <p:nvPr/>
          </p:nvSpPr>
          <p:spPr>
            <a:xfrm>
              <a:off x="311750" y="1588238"/>
              <a:ext cx="12800" cy="9500"/>
            </a:xfrm>
            <a:custGeom>
              <a:avLst/>
              <a:gdLst/>
              <a:ahLst/>
              <a:cxnLst/>
              <a:rect l="l" t="t" r="r" b="b"/>
              <a:pathLst>
                <a:path w="512" h="380" extrusionOk="0">
                  <a:moveTo>
                    <a:pt x="265" y="0"/>
                  </a:moveTo>
                  <a:cubicBezTo>
                    <a:pt x="0" y="0"/>
                    <a:pt x="0" y="379"/>
                    <a:pt x="265" y="379"/>
                  </a:cubicBezTo>
                  <a:cubicBezTo>
                    <a:pt x="512" y="379"/>
                    <a:pt x="512" y="0"/>
                    <a:pt x="265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2" name="Google Shape;832;p15"/>
            <p:cNvSpPr/>
            <p:nvPr/>
          </p:nvSpPr>
          <p:spPr>
            <a:xfrm>
              <a:off x="285675" y="1574488"/>
              <a:ext cx="20400" cy="15175"/>
            </a:xfrm>
            <a:custGeom>
              <a:avLst/>
              <a:gdLst/>
              <a:ahLst/>
              <a:cxnLst/>
              <a:rect l="l" t="t" r="r" b="b"/>
              <a:pathLst>
                <a:path w="816" h="607" extrusionOk="0">
                  <a:moveTo>
                    <a:pt x="398" y="0"/>
                  </a:moveTo>
                  <a:cubicBezTo>
                    <a:pt x="0" y="0"/>
                    <a:pt x="0" y="607"/>
                    <a:pt x="398" y="607"/>
                  </a:cubicBezTo>
                  <a:cubicBezTo>
                    <a:pt x="816" y="607"/>
                    <a:pt x="816" y="0"/>
                    <a:pt x="39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3" name="Google Shape;833;p15"/>
            <p:cNvSpPr/>
            <p:nvPr/>
          </p:nvSpPr>
          <p:spPr>
            <a:xfrm>
              <a:off x="354400" y="1551263"/>
              <a:ext cx="9975" cy="8550"/>
            </a:xfrm>
            <a:custGeom>
              <a:avLst/>
              <a:gdLst/>
              <a:ahLst/>
              <a:cxnLst/>
              <a:rect l="l" t="t" r="r" b="b"/>
              <a:pathLst>
                <a:path w="399" h="342" extrusionOk="0">
                  <a:moveTo>
                    <a:pt x="209" y="0"/>
                  </a:moveTo>
                  <a:cubicBezTo>
                    <a:pt x="0" y="38"/>
                    <a:pt x="0" y="323"/>
                    <a:pt x="209" y="342"/>
                  </a:cubicBezTo>
                  <a:cubicBezTo>
                    <a:pt x="398" y="323"/>
                    <a:pt x="398" y="38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4" name="Google Shape;834;p15"/>
            <p:cNvSpPr/>
            <p:nvPr/>
          </p:nvSpPr>
          <p:spPr>
            <a:xfrm>
              <a:off x="337800" y="1527563"/>
              <a:ext cx="13300" cy="11400"/>
            </a:xfrm>
            <a:custGeom>
              <a:avLst/>
              <a:gdLst/>
              <a:ahLst/>
              <a:cxnLst/>
              <a:rect l="l" t="t" r="r" b="b"/>
              <a:pathLst>
                <a:path w="532" h="456" extrusionOk="0">
                  <a:moveTo>
                    <a:pt x="266" y="1"/>
                  </a:moveTo>
                  <a:cubicBezTo>
                    <a:pt x="1" y="38"/>
                    <a:pt x="1" y="418"/>
                    <a:pt x="266" y="455"/>
                  </a:cubicBezTo>
                  <a:cubicBezTo>
                    <a:pt x="531" y="418"/>
                    <a:pt x="531" y="38"/>
                    <a:pt x="26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5" name="Google Shape;835;p15"/>
            <p:cNvSpPr/>
            <p:nvPr/>
          </p:nvSpPr>
          <p:spPr>
            <a:xfrm>
              <a:off x="272875" y="1700063"/>
              <a:ext cx="23250" cy="18050"/>
            </a:xfrm>
            <a:custGeom>
              <a:avLst/>
              <a:gdLst/>
              <a:ahLst/>
              <a:cxnLst/>
              <a:rect l="l" t="t" r="r" b="b"/>
              <a:pathLst>
                <a:path w="930" h="722" extrusionOk="0">
                  <a:moveTo>
                    <a:pt x="474" y="1"/>
                  </a:moveTo>
                  <a:cubicBezTo>
                    <a:pt x="0" y="1"/>
                    <a:pt x="0" y="721"/>
                    <a:pt x="474" y="721"/>
                  </a:cubicBezTo>
                  <a:cubicBezTo>
                    <a:pt x="929" y="721"/>
                    <a:pt x="929" y="1"/>
                    <a:pt x="474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6" name="Google Shape;836;p15"/>
            <p:cNvSpPr/>
            <p:nvPr/>
          </p:nvSpPr>
          <p:spPr>
            <a:xfrm>
              <a:off x="507000" y="1726138"/>
              <a:ext cx="3800" cy="3350"/>
            </a:xfrm>
            <a:custGeom>
              <a:avLst/>
              <a:gdLst/>
              <a:ahLst/>
              <a:cxnLst/>
              <a:rect l="l" t="t" r="r" b="b"/>
              <a:pathLst>
                <a:path w="152" h="134" extrusionOk="0">
                  <a:moveTo>
                    <a:pt x="76" y="0"/>
                  </a:moveTo>
                  <a:cubicBezTo>
                    <a:pt x="0" y="0"/>
                    <a:pt x="0" y="114"/>
                    <a:pt x="76" y="133"/>
                  </a:cubicBezTo>
                  <a:cubicBezTo>
                    <a:pt x="152" y="114"/>
                    <a:pt x="152" y="0"/>
                    <a:pt x="7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7" name="Google Shape;837;p15"/>
            <p:cNvSpPr/>
            <p:nvPr/>
          </p:nvSpPr>
          <p:spPr>
            <a:xfrm>
              <a:off x="485200" y="1780638"/>
              <a:ext cx="18025" cy="13775"/>
            </a:xfrm>
            <a:custGeom>
              <a:avLst/>
              <a:gdLst/>
              <a:ahLst/>
              <a:cxnLst/>
              <a:rect l="l" t="t" r="r" b="b"/>
              <a:pathLst>
                <a:path w="721" h="551" extrusionOk="0">
                  <a:moveTo>
                    <a:pt x="360" y="1"/>
                  </a:moveTo>
                  <a:cubicBezTo>
                    <a:pt x="0" y="1"/>
                    <a:pt x="0" y="550"/>
                    <a:pt x="360" y="550"/>
                  </a:cubicBezTo>
                  <a:cubicBezTo>
                    <a:pt x="721" y="550"/>
                    <a:pt x="721" y="1"/>
                    <a:pt x="36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8" name="Google Shape;838;p15"/>
            <p:cNvSpPr/>
            <p:nvPr/>
          </p:nvSpPr>
          <p:spPr>
            <a:xfrm>
              <a:off x="502250" y="1829463"/>
              <a:ext cx="9500" cy="6175"/>
            </a:xfrm>
            <a:custGeom>
              <a:avLst/>
              <a:gdLst/>
              <a:ahLst/>
              <a:cxnLst/>
              <a:rect l="l" t="t" r="r" b="b"/>
              <a:pathLst>
                <a:path w="380" h="247" extrusionOk="0">
                  <a:moveTo>
                    <a:pt x="114" y="0"/>
                  </a:moveTo>
                  <a:cubicBezTo>
                    <a:pt x="77" y="0"/>
                    <a:pt x="39" y="19"/>
                    <a:pt x="20" y="38"/>
                  </a:cubicBezTo>
                  <a:cubicBezTo>
                    <a:pt x="20" y="38"/>
                    <a:pt x="1" y="57"/>
                    <a:pt x="1" y="76"/>
                  </a:cubicBezTo>
                  <a:cubicBezTo>
                    <a:pt x="1" y="95"/>
                    <a:pt x="1" y="114"/>
                    <a:pt x="1" y="114"/>
                  </a:cubicBezTo>
                  <a:cubicBezTo>
                    <a:pt x="1" y="152"/>
                    <a:pt x="20" y="190"/>
                    <a:pt x="39" y="209"/>
                  </a:cubicBezTo>
                  <a:cubicBezTo>
                    <a:pt x="58" y="228"/>
                    <a:pt x="95" y="247"/>
                    <a:pt x="114" y="247"/>
                  </a:cubicBezTo>
                  <a:lnTo>
                    <a:pt x="266" y="247"/>
                  </a:lnTo>
                  <a:cubicBezTo>
                    <a:pt x="304" y="247"/>
                    <a:pt x="342" y="228"/>
                    <a:pt x="361" y="209"/>
                  </a:cubicBezTo>
                  <a:cubicBezTo>
                    <a:pt x="361" y="190"/>
                    <a:pt x="380" y="190"/>
                    <a:pt x="380" y="171"/>
                  </a:cubicBezTo>
                  <a:cubicBezTo>
                    <a:pt x="380" y="152"/>
                    <a:pt x="380" y="133"/>
                    <a:pt x="380" y="114"/>
                  </a:cubicBezTo>
                  <a:cubicBezTo>
                    <a:pt x="380" y="95"/>
                    <a:pt x="361" y="57"/>
                    <a:pt x="342" y="38"/>
                  </a:cubicBezTo>
                  <a:cubicBezTo>
                    <a:pt x="323" y="19"/>
                    <a:pt x="285" y="0"/>
                    <a:pt x="26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9" name="Google Shape;839;p15"/>
            <p:cNvSpPr/>
            <p:nvPr/>
          </p:nvSpPr>
          <p:spPr>
            <a:xfrm>
              <a:off x="504150" y="1867838"/>
              <a:ext cx="24675" cy="18975"/>
            </a:xfrm>
            <a:custGeom>
              <a:avLst/>
              <a:gdLst/>
              <a:ahLst/>
              <a:cxnLst/>
              <a:rect l="l" t="t" r="r" b="b"/>
              <a:pathLst>
                <a:path w="987" h="759" extrusionOk="0">
                  <a:moveTo>
                    <a:pt x="493" y="1"/>
                  </a:moveTo>
                  <a:cubicBezTo>
                    <a:pt x="1" y="1"/>
                    <a:pt x="1" y="759"/>
                    <a:pt x="493" y="759"/>
                  </a:cubicBezTo>
                  <a:cubicBezTo>
                    <a:pt x="986" y="759"/>
                    <a:pt x="986" y="1"/>
                    <a:pt x="49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0" name="Google Shape;840;p15"/>
            <p:cNvSpPr/>
            <p:nvPr/>
          </p:nvSpPr>
          <p:spPr>
            <a:xfrm>
              <a:off x="360075" y="1953883"/>
              <a:ext cx="20875" cy="17075"/>
            </a:xfrm>
            <a:custGeom>
              <a:avLst/>
              <a:gdLst/>
              <a:ahLst/>
              <a:cxnLst/>
              <a:rect l="l" t="t" r="r" b="b"/>
              <a:pathLst>
                <a:path w="835" h="683" extrusionOk="0">
                  <a:moveTo>
                    <a:pt x="418" y="0"/>
                  </a:moveTo>
                  <a:cubicBezTo>
                    <a:pt x="1" y="38"/>
                    <a:pt x="1" y="645"/>
                    <a:pt x="418" y="683"/>
                  </a:cubicBezTo>
                  <a:cubicBezTo>
                    <a:pt x="835" y="645"/>
                    <a:pt x="835" y="38"/>
                    <a:pt x="41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1" name="Google Shape;841;p15"/>
            <p:cNvSpPr/>
            <p:nvPr/>
          </p:nvSpPr>
          <p:spPr>
            <a:xfrm>
              <a:off x="319325" y="1860263"/>
              <a:ext cx="16125" cy="12350"/>
            </a:xfrm>
            <a:custGeom>
              <a:avLst/>
              <a:gdLst/>
              <a:ahLst/>
              <a:cxnLst/>
              <a:rect l="l" t="t" r="r" b="b"/>
              <a:pathLst>
                <a:path w="645" h="494" extrusionOk="0">
                  <a:moveTo>
                    <a:pt x="247" y="0"/>
                  </a:moveTo>
                  <a:cubicBezTo>
                    <a:pt x="228" y="0"/>
                    <a:pt x="190" y="0"/>
                    <a:pt x="152" y="19"/>
                  </a:cubicBezTo>
                  <a:cubicBezTo>
                    <a:pt x="133" y="19"/>
                    <a:pt x="95" y="38"/>
                    <a:pt x="76" y="76"/>
                  </a:cubicBezTo>
                  <a:cubicBezTo>
                    <a:pt x="38" y="114"/>
                    <a:pt x="0" y="171"/>
                    <a:pt x="0" y="247"/>
                  </a:cubicBezTo>
                  <a:lnTo>
                    <a:pt x="0" y="304"/>
                  </a:lnTo>
                  <a:cubicBezTo>
                    <a:pt x="19" y="342"/>
                    <a:pt x="38" y="379"/>
                    <a:pt x="76" y="417"/>
                  </a:cubicBezTo>
                  <a:lnTo>
                    <a:pt x="114" y="455"/>
                  </a:lnTo>
                  <a:cubicBezTo>
                    <a:pt x="152" y="474"/>
                    <a:pt x="209" y="493"/>
                    <a:pt x="247" y="493"/>
                  </a:cubicBezTo>
                  <a:lnTo>
                    <a:pt x="398" y="493"/>
                  </a:lnTo>
                  <a:cubicBezTo>
                    <a:pt x="436" y="493"/>
                    <a:pt x="455" y="493"/>
                    <a:pt x="493" y="474"/>
                  </a:cubicBezTo>
                  <a:cubicBezTo>
                    <a:pt x="550" y="455"/>
                    <a:pt x="588" y="398"/>
                    <a:pt x="607" y="342"/>
                  </a:cubicBezTo>
                  <a:cubicBezTo>
                    <a:pt x="626" y="323"/>
                    <a:pt x="645" y="285"/>
                    <a:pt x="626" y="247"/>
                  </a:cubicBezTo>
                  <a:lnTo>
                    <a:pt x="626" y="190"/>
                  </a:lnTo>
                  <a:cubicBezTo>
                    <a:pt x="626" y="152"/>
                    <a:pt x="607" y="114"/>
                    <a:pt x="569" y="76"/>
                  </a:cubicBezTo>
                  <a:lnTo>
                    <a:pt x="531" y="38"/>
                  </a:lnTo>
                  <a:cubicBezTo>
                    <a:pt x="493" y="19"/>
                    <a:pt x="436" y="19"/>
                    <a:pt x="398" y="19"/>
                  </a:cubicBezTo>
                  <a:lnTo>
                    <a:pt x="398" y="0"/>
                  </a:ln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2" name="Google Shape;842;p15"/>
            <p:cNvSpPr/>
            <p:nvPr/>
          </p:nvSpPr>
          <p:spPr>
            <a:xfrm>
              <a:off x="325475" y="1808138"/>
              <a:ext cx="15675" cy="11850"/>
            </a:xfrm>
            <a:custGeom>
              <a:avLst/>
              <a:gdLst/>
              <a:ahLst/>
              <a:cxnLst/>
              <a:rect l="l" t="t" r="r" b="b"/>
              <a:pathLst>
                <a:path w="627" h="474" extrusionOk="0">
                  <a:moveTo>
                    <a:pt x="304" y="0"/>
                  </a:moveTo>
                  <a:cubicBezTo>
                    <a:pt x="1" y="0"/>
                    <a:pt x="1" y="474"/>
                    <a:pt x="304" y="474"/>
                  </a:cubicBezTo>
                  <a:cubicBezTo>
                    <a:pt x="626" y="474"/>
                    <a:pt x="626" y="0"/>
                    <a:pt x="30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3" name="Google Shape;843;p15"/>
            <p:cNvSpPr/>
            <p:nvPr/>
          </p:nvSpPr>
          <p:spPr>
            <a:xfrm>
              <a:off x="298950" y="1787738"/>
              <a:ext cx="8550" cy="7150"/>
            </a:xfrm>
            <a:custGeom>
              <a:avLst/>
              <a:gdLst/>
              <a:ahLst/>
              <a:cxnLst/>
              <a:rect l="l" t="t" r="r" b="b"/>
              <a:pathLst>
                <a:path w="342" h="286" extrusionOk="0">
                  <a:moveTo>
                    <a:pt x="171" y="1"/>
                  </a:moveTo>
                  <a:cubicBezTo>
                    <a:pt x="0" y="20"/>
                    <a:pt x="0" y="266"/>
                    <a:pt x="171" y="285"/>
                  </a:cubicBezTo>
                  <a:cubicBezTo>
                    <a:pt x="341" y="266"/>
                    <a:pt x="341" y="20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4" name="Google Shape;844;p15"/>
            <p:cNvSpPr/>
            <p:nvPr/>
          </p:nvSpPr>
          <p:spPr>
            <a:xfrm>
              <a:off x="394558" y="1560904"/>
              <a:ext cx="21825" cy="16625"/>
            </a:xfrm>
            <a:custGeom>
              <a:avLst/>
              <a:gdLst/>
              <a:ahLst/>
              <a:cxnLst/>
              <a:rect l="l" t="t" r="r" b="b"/>
              <a:pathLst>
                <a:path w="873" h="665" extrusionOk="0">
                  <a:moveTo>
                    <a:pt x="437" y="1"/>
                  </a:moveTo>
                  <a:cubicBezTo>
                    <a:pt x="1" y="1"/>
                    <a:pt x="1" y="664"/>
                    <a:pt x="437" y="664"/>
                  </a:cubicBezTo>
                  <a:cubicBezTo>
                    <a:pt x="873" y="664"/>
                    <a:pt x="873" y="1"/>
                    <a:pt x="43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5" name="Google Shape;845;p15"/>
            <p:cNvSpPr/>
            <p:nvPr/>
          </p:nvSpPr>
          <p:spPr>
            <a:xfrm>
              <a:off x="418850" y="1419395"/>
              <a:ext cx="23250" cy="18975"/>
            </a:xfrm>
            <a:custGeom>
              <a:avLst/>
              <a:gdLst/>
              <a:ahLst/>
              <a:cxnLst/>
              <a:rect l="l" t="t" r="r" b="b"/>
              <a:pathLst>
                <a:path w="930" h="759" extrusionOk="0">
                  <a:moveTo>
                    <a:pt x="474" y="0"/>
                  </a:moveTo>
                  <a:cubicBezTo>
                    <a:pt x="0" y="38"/>
                    <a:pt x="0" y="721"/>
                    <a:pt x="474" y="758"/>
                  </a:cubicBezTo>
                  <a:cubicBezTo>
                    <a:pt x="929" y="721"/>
                    <a:pt x="929" y="38"/>
                    <a:pt x="47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46" name="Google Shape;846;p15"/>
          <p:cNvSpPr/>
          <p:nvPr/>
        </p:nvSpPr>
        <p:spPr>
          <a:xfrm rot="3011561">
            <a:off x="11179250" y="-1061986"/>
            <a:ext cx="1794449" cy="1715823"/>
          </a:xfrm>
          <a:custGeom>
            <a:avLst/>
            <a:gdLst/>
            <a:ahLst/>
            <a:cxnLst/>
            <a:rect l="l" t="t" r="r" b="b"/>
            <a:pathLst>
              <a:path w="21339" h="20404" extrusionOk="0">
                <a:moveTo>
                  <a:pt x="95" y="0"/>
                </a:moveTo>
                <a:cubicBezTo>
                  <a:pt x="50" y="0"/>
                  <a:pt x="0" y="36"/>
                  <a:pt x="12" y="93"/>
                </a:cubicBezTo>
                <a:cubicBezTo>
                  <a:pt x="485" y="2330"/>
                  <a:pt x="1054" y="4567"/>
                  <a:pt x="1680" y="6766"/>
                </a:cubicBezTo>
                <a:cubicBezTo>
                  <a:pt x="2324" y="8965"/>
                  <a:pt x="3045" y="11126"/>
                  <a:pt x="3822" y="13249"/>
                </a:cubicBezTo>
                <a:cubicBezTo>
                  <a:pt x="4220" y="14330"/>
                  <a:pt x="4618" y="15391"/>
                  <a:pt x="5054" y="16453"/>
                </a:cubicBezTo>
                <a:cubicBezTo>
                  <a:pt x="5225" y="16889"/>
                  <a:pt x="5433" y="17287"/>
                  <a:pt x="5699" y="17666"/>
                </a:cubicBezTo>
                <a:cubicBezTo>
                  <a:pt x="5926" y="17988"/>
                  <a:pt x="6267" y="18216"/>
                  <a:pt x="6646" y="18348"/>
                </a:cubicBezTo>
                <a:cubicBezTo>
                  <a:pt x="6705" y="18361"/>
                  <a:pt x="6764" y="18368"/>
                  <a:pt x="6823" y="18368"/>
                </a:cubicBezTo>
                <a:cubicBezTo>
                  <a:pt x="7107" y="18368"/>
                  <a:pt x="7384" y="18221"/>
                  <a:pt x="7556" y="17969"/>
                </a:cubicBezTo>
                <a:cubicBezTo>
                  <a:pt x="7746" y="17609"/>
                  <a:pt x="7784" y="17173"/>
                  <a:pt x="7708" y="16775"/>
                </a:cubicBezTo>
                <a:cubicBezTo>
                  <a:pt x="7519" y="15770"/>
                  <a:pt x="7253" y="14784"/>
                  <a:pt x="6893" y="13837"/>
                </a:cubicBezTo>
                <a:cubicBezTo>
                  <a:pt x="6248" y="11941"/>
                  <a:pt x="5414" y="9969"/>
                  <a:pt x="5528" y="7922"/>
                </a:cubicBezTo>
                <a:cubicBezTo>
                  <a:pt x="5543" y="7707"/>
                  <a:pt x="5559" y="7504"/>
                  <a:pt x="5594" y="7294"/>
                </a:cubicBezTo>
                <a:lnTo>
                  <a:pt x="5594" y="7294"/>
                </a:lnTo>
                <a:cubicBezTo>
                  <a:pt x="6312" y="7702"/>
                  <a:pt x="6661" y="8502"/>
                  <a:pt x="6893" y="9268"/>
                </a:cubicBezTo>
                <a:cubicBezTo>
                  <a:pt x="7234" y="10349"/>
                  <a:pt x="7519" y="11467"/>
                  <a:pt x="7822" y="12567"/>
                </a:cubicBezTo>
                <a:lnTo>
                  <a:pt x="8789" y="16036"/>
                </a:lnTo>
                <a:cubicBezTo>
                  <a:pt x="8940" y="16604"/>
                  <a:pt x="9111" y="17173"/>
                  <a:pt x="9263" y="17742"/>
                </a:cubicBezTo>
                <a:cubicBezTo>
                  <a:pt x="9376" y="18216"/>
                  <a:pt x="9509" y="18652"/>
                  <a:pt x="9699" y="19107"/>
                </a:cubicBezTo>
                <a:cubicBezTo>
                  <a:pt x="9966" y="19713"/>
                  <a:pt x="10452" y="20404"/>
                  <a:pt x="11172" y="20404"/>
                </a:cubicBezTo>
                <a:cubicBezTo>
                  <a:pt x="11217" y="20404"/>
                  <a:pt x="11263" y="20401"/>
                  <a:pt x="11310" y="20396"/>
                </a:cubicBezTo>
                <a:cubicBezTo>
                  <a:pt x="11708" y="20339"/>
                  <a:pt x="12068" y="20092"/>
                  <a:pt x="12258" y="19732"/>
                </a:cubicBezTo>
                <a:cubicBezTo>
                  <a:pt x="12485" y="19334"/>
                  <a:pt x="12580" y="18860"/>
                  <a:pt x="12504" y="18405"/>
                </a:cubicBezTo>
                <a:cubicBezTo>
                  <a:pt x="12390" y="17855"/>
                  <a:pt x="12239" y="17306"/>
                  <a:pt x="12030" y="16794"/>
                </a:cubicBezTo>
                <a:cubicBezTo>
                  <a:pt x="11841" y="16263"/>
                  <a:pt x="11651" y="15713"/>
                  <a:pt x="11462" y="15183"/>
                </a:cubicBezTo>
                <a:cubicBezTo>
                  <a:pt x="11101" y="14083"/>
                  <a:pt x="10779" y="12965"/>
                  <a:pt x="10457" y="11865"/>
                </a:cubicBezTo>
                <a:cubicBezTo>
                  <a:pt x="10154" y="10766"/>
                  <a:pt x="9869" y="9628"/>
                  <a:pt x="9623" y="8491"/>
                </a:cubicBezTo>
                <a:cubicBezTo>
                  <a:pt x="9414" y="7486"/>
                  <a:pt x="9168" y="6424"/>
                  <a:pt x="9414" y="5420"/>
                </a:cubicBezTo>
                <a:cubicBezTo>
                  <a:pt x="9462" y="5197"/>
                  <a:pt x="9536" y="5002"/>
                  <a:pt x="9626" y="4810"/>
                </a:cubicBezTo>
                <a:lnTo>
                  <a:pt x="9626" y="4810"/>
                </a:lnTo>
                <a:cubicBezTo>
                  <a:pt x="11118" y="5773"/>
                  <a:pt x="11814" y="7472"/>
                  <a:pt x="12239" y="9135"/>
                </a:cubicBezTo>
                <a:cubicBezTo>
                  <a:pt x="12485" y="10026"/>
                  <a:pt x="12637" y="10936"/>
                  <a:pt x="12807" y="11846"/>
                </a:cubicBezTo>
                <a:cubicBezTo>
                  <a:pt x="13035" y="13040"/>
                  <a:pt x="13300" y="14216"/>
                  <a:pt x="13623" y="15391"/>
                </a:cubicBezTo>
                <a:cubicBezTo>
                  <a:pt x="13945" y="16547"/>
                  <a:pt x="14324" y="17723"/>
                  <a:pt x="14741" y="18879"/>
                </a:cubicBezTo>
                <a:cubicBezTo>
                  <a:pt x="14912" y="19315"/>
                  <a:pt x="15063" y="19827"/>
                  <a:pt x="15480" y="20092"/>
                </a:cubicBezTo>
                <a:cubicBezTo>
                  <a:pt x="15595" y="20165"/>
                  <a:pt x="15723" y="20199"/>
                  <a:pt x="15849" y="20199"/>
                </a:cubicBezTo>
                <a:cubicBezTo>
                  <a:pt x="16119" y="20199"/>
                  <a:pt x="16382" y="20042"/>
                  <a:pt x="16485" y="19770"/>
                </a:cubicBezTo>
                <a:cubicBezTo>
                  <a:pt x="16694" y="19334"/>
                  <a:pt x="16675" y="18765"/>
                  <a:pt x="16656" y="18292"/>
                </a:cubicBezTo>
                <a:cubicBezTo>
                  <a:pt x="16637" y="17723"/>
                  <a:pt x="16542" y="17154"/>
                  <a:pt x="16428" y="16585"/>
                </a:cubicBezTo>
                <a:cubicBezTo>
                  <a:pt x="16125" y="15467"/>
                  <a:pt x="15746" y="14348"/>
                  <a:pt x="15291" y="13268"/>
                </a:cubicBezTo>
                <a:cubicBezTo>
                  <a:pt x="14419" y="10993"/>
                  <a:pt x="13793" y="8623"/>
                  <a:pt x="13433" y="6216"/>
                </a:cubicBezTo>
                <a:cubicBezTo>
                  <a:pt x="13360" y="5689"/>
                  <a:pt x="13392" y="4465"/>
                  <a:pt x="14163" y="4465"/>
                </a:cubicBezTo>
                <a:cubicBezTo>
                  <a:pt x="14197" y="4465"/>
                  <a:pt x="14231" y="4467"/>
                  <a:pt x="14267" y="4472"/>
                </a:cubicBezTo>
                <a:cubicBezTo>
                  <a:pt x="14741" y="4548"/>
                  <a:pt x="15025" y="5060"/>
                  <a:pt x="15234" y="5439"/>
                </a:cubicBezTo>
                <a:cubicBezTo>
                  <a:pt x="15499" y="5913"/>
                  <a:pt x="15727" y="6406"/>
                  <a:pt x="15935" y="6898"/>
                </a:cubicBezTo>
                <a:cubicBezTo>
                  <a:pt x="16732" y="8946"/>
                  <a:pt x="17111" y="11107"/>
                  <a:pt x="17452" y="13268"/>
                </a:cubicBezTo>
                <a:cubicBezTo>
                  <a:pt x="17623" y="14348"/>
                  <a:pt x="17793" y="15429"/>
                  <a:pt x="18002" y="16510"/>
                </a:cubicBezTo>
                <a:cubicBezTo>
                  <a:pt x="18096" y="17040"/>
                  <a:pt x="18229" y="17590"/>
                  <a:pt x="18362" y="18121"/>
                </a:cubicBezTo>
                <a:cubicBezTo>
                  <a:pt x="18476" y="18557"/>
                  <a:pt x="18627" y="19031"/>
                  <a:pt x="18968" y="19334"/>
                </a:cubicBezTo>
                <a:cubicBezTo>
                  <a:pt x="19197" y="19533"/>
                  <a:pt x="19456" y="19618"/>
                  <a:pt x="19715" y="19618"/>
                </a:cubicBezTo>
                <a:cubicBezTo>
                  <a:pt x="20273" y="19618"/>
                  <a:pt x="20833" y="19220"/>
                  <a:pt x="21092" y="18690"/>
                </a:cubicBezTo>
                <a:cubicBezTo>
                  <a:pt x="21300" y="18178"/>
                  <a:pt x="21338" y="17628"/>
                  <a:pt x="21205" y="17078"/>
                </a:cubicBezTo>
                <a:cubicBezTo>
                  <a:pt x="21111" y="16472"/>
                  <a:pt x="20902" y="15884"/>
                  <a:pt x="20731" y="15277"/>
                </a:cubicBezTo>
                <a:lnTo>
                  <a:pt x="18684" y="7903"/>
                </a:lnTo>
                <a:cubicBezTo>
                  <a:pt x="18514" y="7315"/>
                  <a:pt x="18362" y="6728"/>
                  <a:pt x="18191" y="6102"/>
                </a:cubicBezTo>
                <a:cubicBezTo>
                  <a:pt x="18162" y="6043"/>
                  <a:pt x="18106" y="6015"/>
                  <a:pt x="18051" y="6015"/>
                </a:cubicBezTo>
                <a:cubicBezTo>
                  <a:pt x="17966" y="6015"/>
                  <a:pt x="17884" y="6082"/>
                  <a:pt x="17907" y="6197"/>
                </a:cubicBezTo>
                <a:cubicBezTo>
                  <a:pt x="18589" y="8623"/>
                  <a:pt x="19253" y="11050"/>
                  <a:pt x="19935" y="13476"/>
                </a:cubicBezTo>
                <a:lnTo>
                  <a:pt x="20428" y="15315"/>
                </a:lnTo>
                <a:cubicBezTo>
                  <a:pt x="20599" y="15903"/>
                  <a:pt x="20788" y="16491"/>
                  <a:pt x="20902" y="17078"/>
                </a:cubicBezTo>
                <a:cubicBezTo>
                  <a:pt x="21016" y="17609"/>
                  <a:pt x="21035" y="18216"/>
                  <a:pt x="20750" y="18690"/>
                </a:cubicBezTo>
                <a:cubicBezTo>
                  <a:pt x="20542" y="19050"/>
                  <a:pt x="20144" y="19296"/>
                  <a:pt x="19727" y="19334"/>
                </a:cubicBezTo>
                <a:cubicBezTo>
                  <a:pt x="19253" y="19334"/>
                  <a:pt x="18950" y="18917"/>
                  <a:pt x="18798" y="18519"/>
                </a:cubicBezTo>
                <a:cubicBezTo>
                  <a:pt x="18627" y="18026"/>
                  <a:pt x="18495" y="17533"/>
                  <a:pt x="18400" y="17040"/>
                </a:cubicBezTo>
                <a:cubicBezTo>
                  <a:pt x="18172" y="15979"/>
                  <a:pt x="17983" y="14898"/>
                  <a:pt x="17812" y="13837"/>
                </a:cubicBezTo>
                <a:cubicBezTo>
                  <a:pt x="17452" y="11713"/>
                  <a:pt x="17130" y="9571"/>
                  <a:pt x="16428" y="7524"/>
                </a:cubicBezTo>
                <a:cubicBezTo>
                  <a:pt x="16239" y="7031"/>
                  <a:pt x="16049" y="6538"/>
                  <a:pt x="15822" y="6064"/>
                </a:cubicBezTo>
                <a:cubicBezTo>
                  <a:pt x="15632" y="5590"/>
                  <a:pt x="15386" y="5154"/>
                  <a:pt x="15082" y="4756"/>
                </a:cubicBezTo>
                <a:cubicBezTo>
                  <a:pt x="14841" y="4446"/>
                  <a:pt x="14506" y="4199"/>
                  <a:pt x="14120" y="4199"/>
                </a:cubicBezTo>
                <a:cubicBezTo>
                  <a:pt x="14081" y="4199"/>
                  <a:pt x="14042" y="4201"/>
                  <a:pt x="14002" y="4207"/>
                </a:cubicBezTo>
                <a:cubicBezTo>
                  <a:pt x="13661" y="4282"/>
                  <a:pt x="13395" y="4529"/>
                  <a:pt x="13281" y="4851"/>
                </a:cubicBezTo>
                <a:cubicBezTo>
                  <a:pt x="13149" y="5230"/>
                  <a:pt x="13092" y="5609"/>
                  <a:pt x="13130" y="6007"/>
                </a:cubicBezTo>
                <a:cubicBezTo>
                  <a:pt x="13187" y="6538"/>
                  <a:pt x="13281" y="7088"/>
                  <a:pt x="13395" y="7619"/>
                </a:cubicBezTo>
                <a:cubicBezTo>
                  <a:pt x="13623" y="8794"/>
                  <a:pt x="13907" y="9969"/>
                  <a:pt x="14267" y="11126"/>
                </a:cubicBezTo>
                <a:cubicBezTo>
                  <a:pt x="14608" y="12244"/>
                  <a:pt x="15044" y="13344"/>
                  <a:pt x="15442" y="14443"/>
                </a:cubicBezTo>
                <a:cubicBezTo>
                  <a:pt x="15879" y="15524"/>
                  <a:pt x="16182" y="16642"/>
                  <a:pt x="16333" y="17799"/>
                </a:cubicBezTo>
                <a:cubicBezTo>
                  <a:pt x="16409" y="18329"/>
                  <a:pt x="16390" y="18879"/>
                  <a:pt x="16296" y="19410"/>
                </a:cubicBezTo>
                <a:cubicBezTo>
                  <a:pt x="16277" y="19618"/>
                  <a:pt x="16144" y="19789"/>
                  <a:pt x="15973" y="19884"/>
                </a:cubicBezTo>
                <a:cubicBezTo>
                  <a:pt x="15943" y="19889"/>
                  <a:pt x="15912" y="19892"/>
                  <a:pt x="15882" y="19892"/>
                </a:cubicBezTo>
                <a:cubicBezTo>
                  <a:pt x="15710" y="19892"/>
                  <a:pt x="15558" y="19802"/>
                  <a:pt x="15461" y="19656"/>
                </a:cubicBezTo>
                <a:cubicBezTo>
                  <a:pt x="15329" y="19467"/>
                  <a:pt x="15215" y="19258"/>
                  <a:pt x="15139" y="19031"/>
                </a:cubicBezTo>
                <a:cubicBezTo>
                  <a:pt x="15025" y="18746"/>
                  <a:pt x="14912" y="18481"/>
                  <a:pt x="14817" y="18197"/>
                </a:cubicBezTo>
                <a:cubicBezTo>
                  <a:pt x="14608" y="17628"/>
                  <a:pt x="14419" y="17059"/>
                  <a:pt x="14248" y="16491"/>
                </a:cubicBezTo>
                <a:cubicBezTo>
                  <a:pt x="13888" y="15353"/>
                  <a:pt x="13566" y="14178"/>
                  <a:pt x="13300" y="13003"/>
                </a:cubicBezTo>
                <a:cubicBezTo>
                  <a:pt x="13073" y="12017"/>
                  <a:pt x="12921" y="11031"/>
                  <a:pt x="12694" y="10045"/>
                </a:cubicBezTo>
                <a:cubicBezTo>
                  <a:pt x="12334" y="8377"/>
                  <a:pt x="11822" y="6576"/>
                  <a:pt x="10590" y="5306"/>
                </a:cubicBezTo>
                <a:cubicBezTo>
                  <a:pt x="10305" y="5022"/>
                  <a:pt x="9983" y="4756"/>
                  <a:pt x="9623" y="4548"/>
                </a:cubicBezTo>
                <a:cubicBezTo>
                  <a:pt x="9603" y="4534"/>
                  <a:pt x="9580" y="4528"/>
                  <a:pt x="9558" y="4528"/>
                </a:cubicBezTo>
                <a:cubicBezTo>
                  <a:pt x="9517" y="4528"/>
                  <a:pt x="9477" y="4549"/>
                  <a:pt x="9452" y="4586"/>
                </a:cubicBezTo>
                <a:cubicBezTo>
                  <a:pt x="8978" y="5458"/>
                  <a:pt x="9016" y="6481"/>
                  <a:pt x="9168" y="7448"/>
                </a:cubicBezTo>
                <a:cubicBezTo>
                  <a:pt x="9338" y="8510"/>
                  <a:pt x="9604" y="9571"/>
                  <a:pt x="9869" y="10633"/>
                </a:cubicBezTo>
                <a:cubicBezTo>
                  <a:pt x="10438" y="12832"/>
                  <a:pt x="11101" y="14993"/>
                  <a:pt x="11879" y="17135"/>
                </a:cubicBezTo>
                <a:cubicBezTo>
                  <a:pt x="12182" y="18007"/>
                  <a:pt x="12618" y="19182"/>
                  <a:pt x="11784" y="19922"/>
                </a:cubicBezTo>
                <a:cubicBezTo>
                  <a:pt x="11612" y="20082"/>
                  <a:pt x="11386" y="20166"/>
                  <a:pt x="11158" y="20166"/>
                </a:cubicBezTo>
                <a:cubicBezTo>
                  <a:pt x="11008" y="20166"/>
                  <a:pt x="10858" y="20130"/>
                  <a:pt x="10722" y="20055"/>
                </a:cubicBezTo>
                <a:cubicBezTo>
                  <a:pt x="10400" y="19827"/>
                  <a:pt x="10172" y="19524"/>
                  <a:pt x="10021" y="19182"/>
                </a:cubicBezTo>
                <a:cubicBezTo>
                  <a:pt x="9831" y="18784"/>
                  <a:pt x="9699" y="18367"/>
                  <a:pt x="9585" y="17950"/>
                </a:cubicBezTo>
                <a:lnTo>
                  <a:pt x="9111" y="16244"/>
                </a:lnTo>
                <a:lnTo>
                  <a:pt x="8125" y="12832"/>
                </a:lnTo>
                <a:cubicBezTo>
                  <a:pt x="7822" y="11732"/>
                  <a:pt x="7519" y="10614"/>
                  <a:pt x="7177" y="9514"/>
                </a:cubicBezTo>
                <a:cubicBezTo>
                  <a:pt x="6950" y="8737"/>
                  <a:pt x="6665" y="7903"/>
                  <a:pt x="6059" y="7353"/>
                </a:cubicBezTo>
                <a:cubicBezTo>
                  <a:pt x="5907" y="7221"/>
                  <a:pt x="5737" y="7107"/>
                  <a:pt x="5547" y="7012"/>
                </a:cubicBezTo>
                <a:cubicBezTo>
                  <a:pt x="5534" y="7008"/>
                  <a:pt x="5519" y="7005"/>
                  <a:pt x="5505" y="7005"/>
                </a:cubicBezTo>
                <a:cubicBezTo>
                  <a:pt x="5457" y="7005"/>
                  <a:pt x="5410" y="7030"/>
                  <a:pt x="5395" y="7088"/>
                </a:cubicBezTo>
                <a:cubicBezTo>
                  <a:pt x="5054" y="9041"/>
                  <a:pt x="5661" y="10936"/>
                  <a:pt x="6305" y="12775"/>
                </a:cubicBezTo>
                <a:cubicBezTo>
                  <a:pt x="6628" y="13723"/>
                  <a:pt x="6988" y="14671"/>
                  <a:pt x="7253" y="15638"/>
                </a:cubicBezTo>
                <a:cubicBezTo>
                  <a:pt x="7386" y="16093"/>
                  <a:pt x="7481" y="16566"/>
                  <a:pt x="7537" y="17059"/>
                </a:cubicBezTo>
                <a:cubicBezTo>
                  <a:pt x="7556" y="17457"/>
                  <a:pt x="7481" y="17969"/>
                  <a:pt x="7064" y="18121"/>
                </a:cubicBezTo>
                <a:cubicBezTo>
                  <a:pt x="6994" y="18147"/>
                  <a:pt x="6924" y="18158"/>
                  <a:pt x="6855" y="18158"/>
                </a:cubicBezTo>
                <a:cubicBezTo>
                  <a:pt x="6568" y="18158"/>
                  <a:pt x="6295" y="17959"/>
                  <a:pt x="6097" y="17761"/>
                </a:cubicBezTo>
                <a:cubicBezTo>
                  <a:pt x="5774" y="17438"/>
                  <a:pt x="5547" y="17059"/>
                  <a:pt x="5376" y="16642"/>
                </a:cubicBezTo>
                <a:cubicBezTo>
                  <a:pt x="4959" y="15619"/>
                  <a:pt x="4561" y="14595"/>
                  <a:pt x="4182" y="13571"/>
                </a:cubicBezTo>
                <a:cubicBezTo>
                  <a:pt x="3405" y="11505"/>
                  <a:pt x="2703" y="9401"/>
                  <a:pt x="2059" y="7278"/>
                </a:cubicBezTo>
                <a:cubicBezTo>
                  <a:pt x="1414" y="5154"/>
                  <a:pt x="846" y="3012"/>
                  <a:pt x="334" y="851"/>
                </a:cubicBezTo>
                <a:cubicBezTo>
                  <a:pt x="277" y="586"/>
                  <a:pt x="220" y="320"/>
                  <a:pt x="163" y="55"/>
                </a:cubicBezTo>
                <a:cubicBezTo>
                  <a:pt x="156" y="17"/>
                  <a:pt x="126" y="0"/>
                  <a:pt x="95" y="0"/>
                </a:cubicBezTo>
                <a:close/>
              </a:path>
            </a:pathLst>
          </a:custGeom>
          <a:solidFill>
            <a:srgbClr val="1C5F6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47" name="Google Shape;847;p15"/>
          <p:cNvSpPr txBox="1">
            <a:spLocks noGrp="1"/>
          </p:cNvSpPr>
          <p:nvPr>
            <p:ph type="ctrTitle"/>
          </p:nvPr>
        </p:nvSpPr>
        <p:spPr>
          <a:xfrm>
            <a:off x="982195" y="497367"/>
            <a:ext cx="10230000" cy="7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 sz="10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 sz="10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 sz="10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 sz="10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 sz="10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 sz="10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 sz="10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 sz="1067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78469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EFEE0D1F-7ED1-D569-FCB5-E0A1928335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A270936F-2E7D-F25F-178F-4BB82F8F6C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437BFCD2-3E74-E515-2D37-132E3469AB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78F7A-296F-4DC2-A590-C37C27630D1A}" type="datetimeFigureOut">
              <a:rPr lang="he-IL" smtClean="0"/>
              <a:t>י"ג/תמוז/תשפ"ב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C890298E-9611-9643-60FF-AFEDE6D60E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081131CF-FFAB-8413-995C-E5A767D03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D1C6F-C158-451E-970D-84DFB7111A0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388066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11253E7C-C15E-0662-3091-2ECAD25878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6D1773F0-78DB-4E58-B3B3-5C2A6FF07E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E79D8540-B3C2-8769-DA8C-2261C36C05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78F7A-296F-4DC2-A590-C37C27630D1A}" type="datetimeFigureOut">
              <a:rPr lang="he-IL" smtClean="0"/>
              <a:t>י"ג/תמוז/תשפ"ב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4CFB5494-FFF4-25B5-7B40-CE1893B5ED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848B109F-6BE7-66D8-820E-6BA385FD28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D1C6F-C158-451E-970D-84DFB7111A0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60588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E5DB9766-A120-6045-CFEA-C5732B6861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1F49C733-8218-4150-72B1-14B17E8584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06B9A451-0630-1B7C-98F2-A7333494FA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2E850C36-D149-4837-4299-79D95B77EA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78F7A-296F-4DC2-A590-C37C27630D1A}" type="datetimeFigureOut">
              <a:rPr lang="he-IL" smtClean="0"/>
              <a:t>י"ג/תמוז/תשפ"ב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7DA206A7-158E-60CB-AE38-AF40EE18D4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710F4466-C4FE-61AB-87DA-C91EF88F83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D1C6F-C158-451E-970D-84DFB7111A0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597444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8FB55775-E355-3D6E-26EA-295D825471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D2496B76-1A5F-BCBA-A86B-3FCD608D08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DB60D215-1ABF-B2D4-ECB2-A1D6B33DCB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>
            <a:extLst>
              <a:ext uri="{FF2B5EF4-FFF2-40B4-BE49-F238E27FC236}">
                <a16:creationId xmlns:a16="http://schemas.microsoft.com/office/drawing/2014/main" id="{DFB3F541-29F3-52F8-673F-F4D1780395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>
            <a:extLst>
              <a:ext uri="{FF2B5EF4-FFF2-40B4-BE49-F238E27FC236}">
                <a16:creationId xmlns:a16="http://schemas.microsoft.com/office/drawing/2014/main" id="{015691AA-2AE7-9B9F-7300-293C7009F7C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>
            <a:extLst>
              <a:ext uri="{FF2B5EF4-FFF2-40B4-BE49-F238E27FC236}">
                <a16:creationId xmlns:a16="http://schemas.microsoft.com/office/drawing/2014/main" id="{82792447-5DE2-3DFA-A8E7-9CF924C867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78F7A-296F-4DC2-A590-C37C27630D1A}" type="datetimeFigureOut">
              <a:rPr lang="he-IL" smtClean="0"/>
              <a:t>י"ג/תמוז/תשפ"ב</a:t>
            </a:fld>
            <a:endParaRPr lang="he-IL"/>
          </a:p>
        </p:txBody>
      </p:sp>
      <p:sp>
        <p:nvSpPr>
          <p:cNvPr id="8" name="מציין מיקום של כותרת תחתונה 7">
            <a:extLst>
              <a:ext uri="{FF2B5EF4-FFF2-40B4-BE49-F238E27FC236}">
                <a16:creationId xmlns:a16="http://schemas.microsoft.com/office/drawing/2014/main" id="{BAC1561C-FC60-ECFB-F951-446A0A9040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>
            <a:extLst>
              <a:ext uri="{FF2B5EF4-FFF2-40B4-BE49-F238E27FC236}">
                <a16:creationId xmlns:a16="http://schemas.microsoft.com/office/drawing/2014/main" id="{C2423BA4-93BE-E44B-46DE-5F0AC96E23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D1C6F-C158-451E-970D-84DFB7111A0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44052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E20244C-849E-6CC8-9024-0D255663A3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>
            <a:extLst>
              <a:ext uri="{FF2B5EF4-FFF2-40B4-BE49-F238E27FC236}">
                <a16:creationId xmlns:a16="http://schemas.microsoft.com/office/drawing/2014/main" id="{87A2AAD2-BE5F-5349-45D7-816714C680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78F7A-296F-4DC2-A590-C37C27630D1A}" type="datetimeFigureOut">
              <a:rPr lang="he-IL" smtClean="0"/>
              <a:t>י"ג/תמוז/תשפ"ב</a:t>
            </a:fld>
            <a:endParaRPr lang="he-IL"/>
          </a:p>
        </p:txBody>
      </p:sp>
      <p:sp>
        <p:nvSpPr>
          <p:cNvPr id="4" name="מציין מיקום של כותרת תחתונה 3">
            <a:extLst>
              <a:ext uri="{FF2B5EF4-FFF2-40B4-BE49-F238E27FC236}">
                <a16:creationId xmlns:a16="http://schemas.microsoft.com/office/drawing/2014/main" id="{C932B2BC-C215-2736-7E56-0F2F4ED9E6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>
            <a:extLst>
              <a:ext uri="{FF2B5EF4-FFF2-40B4-BE49-F238E27FC236}">
                <a16:creationId xmlns:a16="http://schemas.microsoft.com/office/drawing/2014/main" id="{C67DA471-EF50-E18F-B674-E6C2AD6004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D1C6F-C158-451E-970D-84DFB7111A0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727825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>
            <a:extLst>
              <a:ext uri="{FF2B5EF4-FFF2-40B4-BE49-F238E27FC236}">
                <a16:creationId xmlns:a16="http://schemas.microsoft.com/office/drawing/2014/main" id="{E227C35B-E5CB-1CC4-56AE-EFC837DF8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78F7A-296F-4DC2-A590-C37C27630D1A}" type="datetimeFigureOut">
              <a:rPr lang="he-IL" smtClean="0"/>
              <a:t>י"ג/תמוז/תשפ"ב</a:t>
            </a:fld>
            <a:endParaRPr lang="he-IL"/>
          </a:p>
        </p:txBody>
      </p:sp>
      <p:sp>
        <p:nvSpPr>
          <p:cNvPr id="3" name="מציין מיקום של כותרת תחתונה 2">
            <a:extLst>
              <a:ext uri="{FF2B5EF4-FFF2-40B4-BE49-F238E27FC236}">
                <a16:creationId xmlns:a16="http://schemas.microsoft.com/office/drawing/2014/main" id="{B36C9DC0-2CF9-AE34-34F9-7B6DDBF91C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08053ADD-B4E5-BCA5-87E7-27133CD43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D1C6F-C158-451E-970D-84DFB7111A0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913460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312F25FF-6D96-96D6-3110-BF21442DC6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0E8E5DD0-E12F-A444-6D67-5A9B70BE9E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79DCBAD3-94DD-2D4D-A509-42EE9B2D34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44A7AA4B-142F-6631-12B4-58A5F76952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78F7A-296F-4DC2-A590-C37C27630D1A}" type="datetimeFigureOut">
              <a:rPr lang="he-IL" smtClean="0"/>
              <a:t>י"ג/תמוז/תשפ"ב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AF5342DC-9DD5-35A6-DD43-6345C950C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8061473F-B738-5212-B410-7263D4DA97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D1C6F-C158-451E-970D-84DFB7111A0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159692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BC574FFE-C736-388F-0D26-03A61A8F53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>
            <a:extLst>
              <a:ext uri="{FF2B5EF4-FFF2-40B4-BE49-F238E27FC236}">
                <a16:creationId xmlns:a16="http://schemas.microsoft.com/office/drawing/2014/main" id="{FD114F48-3060-2E9F-EDC3-2A630F3D68F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E0954D71-4083-41D5-0918-82B4F39CA9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55751D83-E211-BDA1-0859-E3D7F7949B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78F7A-296F-4DC2-A590-C37C27630D1A}" type="datetimeFigureOut">
              <a:rPr lang="he-IL" smtClean="0"/>
              <a:t>י"ג/תמוז/תשפ"ב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1E4C5A18-2209-E761-6B1F-594F8D0FA7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811ACBF4-5A1C-2095-76E4-3C37B2470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D1C6F-C158-451E-970D-84DFB7111A0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49621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>
            <a:extLst>
              <a:ext uri="{FF2B5EF4-FFF2-40B4-BE49-F238E27FC236}">
                <a16:creationId xmlns:a16="http://schemas.microsoft.com/office/drawing/2014/main" id="{98E1E9BB-27A0-219C-B588-4A14548D0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0FF4E8A0-0A40-BF76-8FC6-321E4FC23D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79A08C1B-F748-60A1-7DB2-53E24081C0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578F7A-296F-4DC2-A590-C37C27630D1A}" type="datetimeFigureOut">
              <a:rPr lang="he-IL" smtClean="0"/>
              <a:t>י"ג/תמוז/תשפ"ב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CA0500D7-3691-F516-7D1F-A0D22E39A4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1EF7FA05-9096-F918-39DB-A49424976B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CD1C6F-C158-451E-970D-84DFB7111A0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99585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6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6.png"/><Relationship Id="rId7" Type="http://schemas.openxmlformats.org/officeDocument/2006/relationships/image" Target="../media/image22.png"/><Relationship Id="rId12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1.png"/><Relationship Id="rId11" Type="http://schemas.openxmlformats.org/officeDocument/2006/relationships/image" Target="../media/image12.png"/><Relationship Id="rId5" Type="http://schemas.openxmlformats.org/officeDocument/2006/relationships/image" Target="../media/image18.png"/><Relationship Id="rId10" Type="http://schemas.openxmlformats.org/officeDocument/2006/relationships/image" Target="../media/image24.png"/><Relationship Id="rId4" Type="http://schemas.openxmlformats.org/officeDocument/2006/relationships/image" Target="../media/image17.png"/><Relationship Id="rId9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1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תמונה 25">
            <a:extLst>
              <a:ext uri="{FF2B5EF4-FFF2-40B4-BE49-F238E27FC236}">
                <a16:creationId xmlns:a16="http://schemas.microsoft.com/office/drawing/2014/main" id="{6B0D7E06-8524-792F-0706-77C274E40E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4465" y="97623"/>
            <a:ext cx="7678863" cy="2669760"/>
          </a:xfrm>
          <a:prstGeom prst="rect">
            <a:avLst/>
          </a:prstGeom>
        </p:spPr>
      </p:pic>
      <p:sp>
        <p:nvSpPr>
          <p:cNvPr id="28" name="תיבת טקסט 27">
            <a:extLst>
              <a:ext uri="{FF2B5EF4-FFF2-40B4-BE49-F238E27FC236}">
                <a16:creationId xmlns:a16="http://schemas.microsoft.com/office/drawing/2014/main" id="{2B53767B-B8BF-D7A5-085B-CB0114B1765F}"/>
              </a:ext>
            </a:extLst>
          </p:cNvPr>
          <p:cNvSpPr txBox="1"/>
          <p:nvPr/>
        </p:nvSpPr>
        <p:spPr>
          <a:xfrm>
            <a:off x="-302712" y="1123517"/>
            <a:ext cx="915924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e-IL" sz="3200" b="1" dirty="0">
                <a:solidFill>
                  <a:schemeClr val="accent1">
                    <a:lumMod val="75000"/>
                  </a:schemeClr>
                </a:solidFill>
                <a:latin typeface="Assistant ExtraBold" pitchFamily="2" charset="-79"/>
                <a:cs typeface="Assistant ExtraBold" pitchFamily="2" charset="-79"/>
              </a:rPr>
              <a:t>כנס תוכניות עבודה לשנת 2022</a:t>
            </a:r>
          </a:p>
        </p:txBody>
      </p:sp>
      <p:pic>
        <p:nvPicPr>
          <p:cNvPr id="29" name="תמונה 28">
            <a:extLst>
              <a:ext uri="{FF2B5EF4-FFF2-40B4-BE49-F238E27FC236}">
                <a16:creationId xmlns:a16="http://schemas.microsoft.com/office/drawing/2014/main" id="{9083355B-1B75-7364-7452-3A7905DE97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8551" y="3095099"/>
            <a:ext cx="2007336" cy="18066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" name="תמונה 29">
            <a:extLst>
              <a:ext uri="{FF2B5EF4-FFF2-40B4-BE49-F238E27FC236}">
                <a16:creationId xmlns:a16="http://schemas.microsoft.com/office/drawing/2014/main" id="{7D274183-4C29-4FF3-E243-4A4085715D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5329" y="3112355"/>
            <a:ext cx="2007336" cy="18066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1" name="תמונה 30">
            <a:extLst>
              <a:ext uri="{FF2B5EF4-FFF2-40B4-BE49-F238E27FC236}">
                <a16:creationId xmlns:a16="http://schemas.microsoft.com/office/drawing/2014/main" id="{D00C152C-2ADA-69E7-B587-DF872778EFC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128" y="3112355"/>
            <a:ext cx="2007336" cy="18066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2" name="תמונה 31">
            <a:extLst>
              <a:ext uri="{FF2B5EF4-FFF2-40B4-BE49-F238E27FC236}">
                <a16:creationId xmlns:a16="http://schemas.microsoft.com/office/drawing/2014/main" id="{39164DF0-93AD-EAE0-319D-4934DDC27E7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7217" y="3076389"/>
            <a:ext cx="2122371" cy="17696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3" name="תמונה 32">
            <a:extLst>
              <a:ext uri="{FF2B5EF4-FFF2-40B4-BE49-F238E27FC236}">
                <a16:creationId xmlns:a16="http://schemas.microsoft.com/office/drawing/2014/main" id="{4A861EC9-ADA2-D1D9-A20E-3D3641DCD22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2148" y="3112355"/>
            <a:ext cx="2007337" cy="18066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4" name="תיבת טקסט 33">
            <a:extLst>
              <a:ext uri="{FF2B5EF4-FFF2-40B4-BE49-F238E27FC236}">
                <a16:creationId xmlns:a16="http://schemas.microsoft.com/office/drawing/2014/main" id="{CE717AA8-E2C5-E473-B5FC-75DAB491A3A2}"/>
              </a:ext>
            </a:extLst>
          </p:cNvPr>
          <p:cNvSpPr txBox="1"/>
          <p:nvPr/>
        </p:nvSpPr>
        <p:spPr>
          <a:xfrm>
            <a:off x="237814" y="5155079"/>
            <a:ext cx="6984301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buClr>
                <a:schemeClr val="dk2"/>
              </a:buClr>
              <a:buSzPts val="5200"/>
            </a:pPr>
            <a:r>
              <a:rPr lang="he-IL" sz="4800" b="1" dirty="0">
                <a:solidFill>
                  <a:schemeClr val="accent1">
                    <a:lumMod val="75000"/>
                  </a:schemeClr>
                </a:solidFill>
                <a:latin typeface="Assistant ExtraBold" pitchFamily="2" charset="-79"/>
                <a:cs typeface="Assistant ExtraBold" pitchFamily="2" charset="-79"/>
                <a:sym typeface="Overpass Black"/>
              </a:rPr>
              <a:t>חטיבת משאבי אנוש </a:t>
            </a:r>
            <a:r>
              <a:rPr lang="he-IL" sz="4800" b="1" dirty="0" err="1">
                <a:solidFill>
                  <a:schemeClr val="accent1">
                    <a:lumMod val="75000"/>
                  </a:schemeClr>
                </a:solidFill>
                <a:latin typeface="Assistant ExtraBold" pitchFamily="2" charset="-79"/>
                <a:cs typeface="Assistant ExtraBold" pitchFamily="2" charset="-79"/>
                <a:sym typeface="Overpass Black"/>
              </a:rPr>
              <a:t>ומינהל</a:t>
            </a:r>
            <a:endParaRPr lang="he-IL" sz="4800" b="1" dirty="0">
              <a:solidFill>
                <a:schemeClr val="accent1">
                  <a:lumMod val="75000"/>
                </a:schemeClr>
              </a:solidFill>
              <a:latin typeface="Assistant ExtraBold" pitchFamily="2" charset="-79"/>
              <a:cs typeface="Assistant ExtraBold" pitchFamily="2" charset="-79"/>
              <a:sym typeface="Overpass Black"/>
            </a:endParaRPr>
          </a:p>
        </p:txBody>
      </p:sp>
      <p:pic>
        <p:nvPicPr>
          <p:cNvPr id="37" name="תמונה 36">
            <a:extLst>
              <a:ext uri="{FF2B5EF4-FFF2-40B4-BE49-F238E27FC236}">
                <a16:creationId xmlns:a16="http://schemas.microsoft.com/office/drawing/2014/main" id="{4C3E0CE5-4C58-A2F1-5AA4-F81C60506DF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120" y="97623"/>
            <a:ext cx="1578299" cy="2051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9446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" name="Google Shape;2396;p51"/>
          <p:cNvSpPr txBox="1">
            <a:spLocks noGrp="1"/>
          </p:cNvSpPr>
          <p:nvPr>
            <p:ph type="ctrTitle" idx="8"/>
          </p:nvPr>
        </p:nvSpPr>
        <p:spPr>
          <a:xfrm>
            <a:off x="831417" y="39398"/>
            <a:ext cx="10230000" cy="1440812"/>
          </a:xfrm>
          <a:prstGeom prst="rect">
            <a:avLst/>
          </a:prstGeom>
        </p:spPr>
        <p:txBody>
          <a:bodyPr spcFirstLastPara="1" vert="horz" wrap="square" lIns="121900" tIns="121900" rIns="121900" bIns="121900" rtlCol="1" anchor="ctr" anchorCtr="0">
            <a:noAutofit/>
          </a:bodyPr>
          <a:lstStyle/>
          <a:p>
            <a:r>
              <a:rPr lang="he-IL" b="1" dirty="0">
                <a:latin typeface="Assistant ExtraBold" pitchFamily="2" charset="-79"/>
                <a:cs typeface="Assistant ExtraBold" pitchFamily="2" charset="-79"/>
              </a:rPr>
              <a:t>מטרות מרכזיות 2022</a:t>
            </a:r>
            <a:endParaRPr b="1" dirty="0">
              <a:latin typeface="Assistant ExtraBold" pitchFamily="2" charset="-79"/>
              <a:cs typeface="Assistant ExtraBold" pitchFamily="2" charset="-79"/>
            </a:endParaRPr>
          </a:p>
        </p:txBody>
      </p:sp>
      <p:pic>
        <p:nvPicPr>
          <p:cNvPr id="2397" name="Google Shape;2397;p51"/>
          <p:cNvPicPr preferRelativeResize="0"/>
          <p:nvPr/>
        </p:nvPicPr>
        <p:blipFill>
          <a:blip r:embed="rId3">
            <a:alphaModFix amt="52000"/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 rot="-531200" flipH="1">
            <a:off x="2077141" y="1805784"/>
            <a:ext cx="6067263" cy="1563389"/>
          </a:xfrm>
          <a:prstGeom prst="rect">
            <a:avLst/>
          </a:prstGeom>
          <a:noFill/>
          <a:ln>
            <a:noFill/>
          </a:ln>
        </p:spPr>
      </p:pic>
      <p:sp>
        <p:nvSpPr>
          <p:cNvPr id="2403" name="Google Shape;2403;p51"/>
          <p:cNvSpPr txBox="1">
            <a:spLocks noGrp="1"/>
          </p:cNvSpPr>
          <p:nvPr>
            <p:ph type="title" idx="2"/>
          </p:nvPr>
        </p:nvSpPr>
        <p:spPr>
          <a:xfrm flipH="1">
            <a:off x="2765116" y="2235679"/>
            <a:ext cx="3822800" cy="703600"/>
          </a:xfrm>
          <a:prstGeom prst="rect">
            <a:avLst/>
          </a:prstGeom>
        </p:spPr>
        <p:txBody>
          <a:bodyPr spcFirstLastPara="1" vert="horz" wrap="square" lIns="121900" tIns="121900" rIns="121900" bIns="121900" rtlCol="1" anchor="ctr" anchorCtr="0">
            <a:noAutofit/>
          </a:bodyPr>
          <a:lstStyle/>
          <a:p>
            <a:r>
              <a:rPr lang="he-IL" sz="2667" b="1" dirty="0">
                <a:latin typeface="Assistant ExtraBold" pitchFamily="2" charset="-79"/>
                <a:cs typeface="Assistant ExtraBold" pitchFamily="2" charset="-79"/>
              </a:rPr>
              <a:t>   פיתוח ההון האנושי</a:t>
            </a:r>
            <a:endParaRPr sz="2667" b="1" dirty="0">
              <a:latin typeface="Assistant ExtraBold" pitchFamily="2" charset="-79"/>
              <a:cs typeface="Assistant ExtraBold" pitchFamily="2" charset="-79"/>
            </a:endParaRPr>
          </a:p>
        </p:txBody>
      </p:sp>
      <p:grpSp>
        <p:nvGrpSpPr>
          <p:cNvPr id="2412" name="Google Shape;2412;p51"/>
          <p:cNvGrpSpPr/>
          <p:nvPr/>
        </p:nvGrpSpPr>
        <p:grpSpPr>
          <a:xfrm>
            <a:off x="8390677" y="1992654"/>
            <a:ext cx="1075303" cy="1044948"/>
            <a:chOff x="231725" y="3046400"/>
            <a:chExt cx="441600" cy="429100"/>
          </a:xfrm>
        </p:grpSpPr>
        <p:sp>
          <p:nvSpPr>
            <p:cNvPr id="2413" name="Google Shape;2413;p51"/>
            <p:cNvSpPr/>
            <p:nvPr/>
          </p:nvSpPr>
          <p:spPr>
            <a:xfrm>
              <a:off x="364875" y="3143350"/>
              <a:ext cx="175675" cy="235300"/>
            </a:xfrm>
            <a:custGeom>
              <a:avLst/>
              <a:gdLst/>
              <a:ahLst/>
              <a:cxnLst/>
              <a:rect l="l" t="t" r="r" b="b"/>
              <a:pathLst>
                <a:path w="7027" h="9412" extrusionOk="0">
                  <a:moveTo>
                    <a:pt x="3515" y="1"/>
                  </a:moveTo>
                  <a:cubicBezTo>
                    <a:pt x="3003" y="1"/>
                    <a:pt x="2481" y="165"/>
                    <a:pt x="2032" y="519"/>
                  </a:cubicBezTo>
                  <a:cubicBezTo>
                    <a:pt x="677" y="1573"/>
                    <a:pt x="843" y="3679"/>
                    <a:pt x="2348" y="4522"/>
                  </a:cubicBezTo>
                  <a:cubicBezTo>
                    <a:pt x="948" y="5018"/>
                    <a:pt x="15" y="6342"/>
                    <a:pt x="15" y="7832"/>
                  </a:cubicBezTo>
                  <a:lnTo>
                    <a:pt x="15" y="8148"/>
                  </a:lnTo>
                  <a:cubicBezTo>
                    <a:pt x="0" y="8223"/>
                    <a:pt x="46" y="8298"/>
                    <a:pt x="121" y="8343"/>
                  </a:cubicBezTo>
                  <a:cubicBezTo>
                    <a:pt x="407" y="8554"/>
                    <a:pt x="708" y="8734"/>
                    <a:pt x="1039" y="8870"/>
                  </a:cubicBezTo>
                  <a:cubicBezTo>
                    <a:pt x="1085" y="8896"/>
                    <a:pt x="1130" y="8908"/>
                    <a:pt x="1171" y="8908"/>
                  </a:cubicBezTo>
                  <a:cubicBezTo>
                    <a:pt x="1409" y="8908"/>
                    <a:pt x="1531" y="8521"/>
                    <a:pt x="1249" y="8418"/>
                  </a:cubicBezTo>
                  <a:cubicBezTo>
                    <a:pt x="993" y="8298"/>
                    <a:pt x="738" y="8163"/>
                    <a:pt x="512" y="8012"/>
                  </a:cubicBezTo>
                  <a:lnTo>
                    <a:pt x="512" y="7817"/>
                  </a:lnTo>
                  <a:cubicBezTo>
                    <a:pt x="512" y="6162"/>
                    <a:pt x="1851" y="4807"/>
                    <a:pt x="3521" y="4807"/>
                  </a:cubicBezTo>
                  <a:cubicBezTo>
                    <a:pt x="5176" y="4807"/>
                    <a:pt x="6530" y="6162"/>
                    <a:pt x="6530" y="7817"/>
                  </a:cubicBezTo>
                  <a:lnTo>
                    <a:pt x="6530" y="8012"/>
                  </a:lnTo>
                  <a:cubicBezTo>
                    <a:pt x="5629" y="8610"/>
                    <a:pt x="4578" y="8917"/>
                    <a:pt x="3514" y="8917"/>
                  </a:cubicBezTo>
                  <a:cubicBezTo>
                    <a:pt x="3104" y="8917"/>
                    <a:pt x="2693" y="8872"/>
                    <a:pt x="2287" y="8780"/>
                  </a:cubicBezTo>
                  <a:cubicBezTo>
                    <a:pt x="2268" y="8776"/>
                    <a:pt x="2250" y="8774"/>
                    <a:pt x="2233" y="8774"/>
                  </a:cubicBezTo>
                  <a:cubicBezTo>
                    <a:pt x="1960" y="8774"/>
                    <a:pt x="1885" y="9190"/>
                    <a:pt x="2182" y="9261"/>
                  </a:cubicBezTo>
                  <a:cubicBezTo>
                    <a:pt x="2618" y="9366"/>
                    <a:pt x="3070" y="9411"/>
                    <a:pt x="3521" y="9411"/>
                  </a:cubicBezTo>
                  <a:cubicBezTo>
                    <a:pt x="4740" y="9411"/>
                    <a:pt x="5913" y="9050"/>
                    <a:pt x="6922" y="8358"/>
                  </a:cubicBezTo>
                  <a:cubicBezTo>
                    <a:pt x="6982" y="8298"/>
                    <a:pt x="7027" y="8223"/>
                    <a:pt x="7027" y="8148"/>
                  </a:cubicBezTo>
                  <a:lnTo>
                    <a:pt x="7027" y="7832"/>
                  </a:lnTo>
                  <a:cubicBezTo>
                    <a:pt x="7027" y="6342"/>
                    <a:pt x="6094" y="5018"/>
                    <a:pt x="4680" y="4522"/>
                  </a:cubicBezTo>
                  <a:cubicBezTo>
                    <a:pt x="5266" y="4191"/>
                    <a:pt x="5688" y="3634"/>
                    <a:pt x="5853" y="2987"/>
                  </a:cubicBezTo>
                  <a:cubicBezTo>
                    <a:pt x="5915" y="2784"/>
                    <a:pt x="5759" y="2653"/>
                    <a:pt x="5604" y="2653"/>
                  </a:cubicBezTo>
                  <a:cubicBezTo>
                    <a:pt x="5496" y="2653"/>
                    <a:pt x="5388" y="2718"/>
                    <a:pt x="5357" y="2867"/>
                  </a:cubicBezTo>
                  <a:cubicBezTo>
                    <a:pt x="5150" y="3721"/>
                    <a:pt x="4387" y="4311"/>
                    <a:pt x="3532" y="4311"/>
                  </a:cubicBezTo>
                  <a:cubicBezTo>
                    <a:pt x="3454" y="4311"/>
                    <a:pt x="3375" y="4306"/>
                    <a:pt x="3295" y="4296"/>
                  </a:cubicBezTo>
                  <a:cubicBezTo>
                    <a:pt x="2348" y="4191"/>
                    <a:pt x="1625" y="3393"/>
                    <a:pt x="1610" y="2430"/>
                  </a:cubicBezTo>
                  <a:cubicBezTo>
                    <a:pt x="1595" y="1482"/>
                    <a:pt x="2287" y="655"/>
                    <a:pt x="3235" y="519"/>
                  </a:cubicBezTo>
                  <a:cubicBezTo>
                    <a:pt x="3327" y="506"/>
                    <a:pt x="3417" y="500"/>
                    <a:pt x="3507" y="500"/>
                  </a:cubicBezTo>
                  <a:cubicBezTo>
                    <a:pt x="4351" y="500"/>
                    <a:pt x="5111" y="1059"/>
                    <a:pt x="5342" y="1889"/>
                  </a:cubicBezTo>
                  <a:cubicBezTo>
                    <a:pt x="5379" y="2025"/>
                    <a:pt x="5485" y="2085"/>
                    <a:pt x="5591" y="2085"/>
                  </a:cubicBezTo>
                  <a:cubicBezTo>
                    <a:pt x="5741" y="2085"/>
                    <a:pt x="5891" y="1963"/>
                    <a:pt x="5838" y="1768"/>
                  </a:cubicBezTo>
                  <a:cubicBezTo>
                    <a:pt x="5537" y="663"/>
                    <a:pt x="4544" y="1"/>
                    <a:pt x="35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rtl="0"/>
              <a:endParaRPr sz="2400"/>
            </a:p>
          </p:txBody>
        </p:sp>
        <p:sp>
          <p:nvSpPr>
            <p:cNvPr id="2414" name="Google Shape;2414;p51"/>
            <p:cNvSpPr/>
            <p:nvPr/>
          </p:nvSpPr>
          <p:spPr>
            <a:xfrm>
              <a:off x="231725" y="3046400"/>
              <a:ext cx="441600" cy="429100"/>
            </a:xfrm>
            <a:custGeom>
              <a:avLst/>
              <a:gdLst/>
              <a:ahLst/>
              <a:cxnLst/>
              <a:rect l="l" t="t" r="r" b="b"/>
              <a:pathLst>
                <a:path w="17664" h="17164" extrusionOk="0">
                  <a:moveTo>
                    <a:pt x="8847" y="485"/>
                  </a:moveTo>
                  <a:cubicBezTo>
                    <a:pt x="8983" y="485"/>
                    <a:pt x="9118" y="576"/>
                    <a:pt x="9103" y="756"/>
                  </a:cubicBezTo>
                  <a:lnTo>
                    <a:pt x="9103" y="2772"/>
                  </a:lnTo>
                  <a:cubicBezTo>
                    <a:pt x="9118" y="2953"/>
                    <a:pt x="8983" y="3043"/>
                    <a:pt x="8847" y="3043"/>
                  </a:cubicBezTo>
                  <a:cubicBezTo>
                    <a:pt x="8712" y="3043"/>
                    <a:pt x="8576" y="2953"/>
                    <a:pt x="8591" y="2772"/>
                  </a:cubicBezTo>
                  <a:lnTo>
                    <a:pt x="8591" y="756"/>
                  </a:lnTo>
                  <a:cubicBezTo>
                    <a:pt x="8576" y="576"/>
                    <a:pt x="8712" y="485"/>
                    <a:pt x="8847" y="485"/>
                  </a:cubicBezTo>
                  <a:close/>
                  <a:moveTo>
                    <a:pt x="3052" y="8338"/>
                  </a:moveTo>
                  <a:cubicBezTo>
                    <a:pt x="3376" y="8338"/>
                    <a:pt x="3376" y="8837"/>
                    <a:pt x="3052" y="8837"/>
                  </a:cubicBezTo>
                  <a:cubicBezTo>
                    <a:pt x="3043" y="8837"/>
                    <a:pt x="3034" y="8837"/>
                    <a:pt x="3024" y="8836"/>
                  </a:cubicBezTo>
                  <a:lnTo>
                    <a:pt x="1008" y="8836"/>
                  </a:lnTo>
                  <a:cubicBezTo>
                    <a:pt x="873" y="8836"/>
                    <a:pt x="753" y="8731"/>
                    <a:pt x="753" y="8580"/>
                  </a:cubicBezTo>
                  <a:cubicBezTo>
                    <a:pt x="753" y="8445"/>
                    <a:pt x="873" y="8339"/>
                    <a:pt x="1008" y="8339"/>
                  </a:cubicBezTo>
                  <a:lnTo>
                    <a:pt x="3024" y="8339"/>
                  </a:lnTo>
                  <a:cubicBezTo>
                    <a:pt x="3034" y="8339"/>
                    <a:pt x="3043" y="8338"/>
                    <a:pt x="3052" y="8338"/>
                  </a:cubicBezTo>
                  <a:close/>
                  <a:moveTo>
                    <a:pt x="16671" y="8339"/>
                  </a:moveTo>
                  <a:cubicBezTo>
                    <a:pt x="16972" y="8369"/>
                    <a:pt x="16972" y="8821"/>
                    <a:pt x="16671" y="8851"/>
                  </a:cubicBezTo>
                  <a:lnTo>
                    <a:pt x="14655" y="8851"/>
                  </a:lnTo>
                  <a:cubicBezTo>
                    <a:pt x="14339" y="8821"/>
                    <a:pt x="14339" y="8369"/>
                    <a:pt x="14655" y="8339"/>
                  </a:cubicBezTo>
                  <a:close/>
                  <a:moveTo>
                    <a:pt x="8847" y="14166"/>
                  </a:moveTo>
                  <a:cubicBezTo>
                    <a:pt x="8968" y="14166"/>
                    <a:pt x="9088" y="14245"/>
                    <a:pt x="9103" y="14403"/>
                  </a:cubicBezTo>
                  <a:lnTo>
                    <a:pt x="9103" y="16419"/>
                  </a:lnTo>
                  <a:cubicBezTo>
                    <a:pt x="9088" y="16569"/>
                    <a:pt x="8968" y="16645"/>
                    <a:pt x="8847" y="16645"/>
                  </a:cubicBezTo>
                  <a:cubicBezTo>
                    <a:pt x="8727" y="16645"/>
                    <a:pt x="8606" y="16569"/>
                    <a:pt x="8591" y="16419"/>
                  </a:cubicBezTo>
                  <a:lnTo>
                    <a:pt x="8591" y="14403"/>
                  </a:lnTo>
                  <a:cubicBezTo>
                    <a:pt x="8606" y="14245"/>
                    <a:pt x="8727" y="14166"/>
                    <a:pt x="8847" y="14166"/>
                  </a:cubicBezTo>
                  <a:close/>
                  <a:moveTo>
                    <a:pt x="8832" y="0"/>
                  </a:moveTo>
                  <a:cubicBezTo>
                    <a:pt x="8456" y="0"/>
                    <a:pt x="8080" y="252"/>
                    <a:pt x="8080" y="756"/>
                  </a:cubicBezTo>
                  <a:lnTo>
                    <a:pt x="8080" y="1674"/>
                  </a:lnTo>
                  <a:cubicBezTo>
                    <a:pt x="6064" y="1885"/>
                    <a:pt x="4243" y="2968"/>
                    <a:pt x="3100" y="4653"/>
                  </a:cubicBezTo>
                  <a:cubicBezTo>
                    <a:pt x="3024" y="4774"/>
                    <a:pt x="3055" y="4924"/>
                    <a:pt x="3175" y="4999"/>
                  </a:cubicBezTo>
                  <a:cubicBezTo>
                    <a:pt x="3215" y="5028"/>
                    <a:pt x="3261" y="5041"/>
                    <a:pt x="3308" y="5041"/>
                  </a:cubicBezTo>
                  <a:cubicBezTo>
                    <a:pt x="3385" y="5041"/>
                    <a:pt x="3465" y="5005"/>
                    <a:pt x="3521" y="4939"/>
                  </a:cubicBezTo>
                  <a:cubicBezTo>
                    <a:pt x="4559" y="3389"/>
                    <a:pt x="6229" y="2381"/>
                    <a:pt x="8080" y="2171"/>
                  </a:cubicBezTo>
                  <a:lnTo>
                    <a:pt x="8080" y="2772"/>
                  </a:lnTo>
                  <a:cubicBezTo>
                    <a:pt x="8080" y="3269"/>
                    <a:pt x="8456" y="3517"/>
                    <a:pt x="8832" y="3517"/>
                  </a:cubicBezTo>
                  <a:cubicBezTo>
                    <a:pt x="9208" y="3517"/>
                    <a:pt x="9584" y="3269"/>
                    <a:pt x="9584" y="2772"/>
                  </a:cubicBezTo>
                  <a:lnTo>
                    <a:pt x="9584" y="2171"/>
                  </a:lnTo>
                  <a:cubicBezTo>
                    <a:pt x="12548" y="2532"/>
                    <a:pt x="14881" y="4864"/>
                    <a:pt x="15242" y="7828"/>
                  </a:cubicBezTo>
                  <a:lnTo>
                    <a:pt x="14655" y="7828"/>
                  </a:lnTo>
                  <a:cubicBezTo>
                    <a:pt x="13647" y="7828"/>
                    <a:pt x="13647" y="9332"/>
                    <a:pt x="14655" y="9332"/>
                  </a:cubicBezTo>
                  <a:lnTo>
                    <a:pt x="15242" y="9332"/>
                  </a:lnTo>
                  <a:cubicBezTo>
                    <a:pt x="14881" y="12296"/>
                    <a:pt x="12548" y="14629"/>
                    <a:pt x="9584" y="14990"/>
                  </a:cubicBezTo>
                  <a:lnTo>
                    <a:pt x="9584" y="14403"/>
                  </a:lnTo>
                  <a:cubicBezTo>
                    <a:pt x="9584" y="13899"/>
                    <a:pt x="9208" y="13647"/>
                    <a:pt x="8832" y="13647"/>
                  </a:cubicBezTo>
                  <a:cubicBezTo>
                    <a:pt x="8456" y="13647"/>
                    <a:pt x="8080" y="13899"/>
                    <a:pt x="8080" y="14403"/>
                  </a:cubicBezTo>
                  <a:lnTo>
                    <a:pt x="8080" y="14990"/>
                  </a:lnTo>
                  <a:cubicBezTo>
                    <a:pt x="5131" y="14629"/>
                    <a:pt x="2799" y="12296"/>
                    <a:pt x="2438" y="9332"/>
                  </a:cubicBezTo>
                  <a:lnTo>
                    <a:pt x="3024" y="9332"/>
                  </a:lnTo>
                  <a:cubicBezTo>
                    <a:pt x="4017" y="9332"/>
                    <a:pt x="4017" y="7828"/>
                    <a:pt x="3024" y="7828"/>
                  </a:cubicBezTo>
                  <a:lnTo>
                    <a:pt x="2423" y="7828"/>
                  </a:lnTo>
                  <a:cubicBezTo>
                    <a:pt x="2498" y="7196"/>
                    <a:pt x="2663" y="6579"/>
                    <a:pt x="2934" y="5992"/>
                  </a:cubicBezTo>
                  <a:cubicBezTo>
                    <a:pt x="2993" y="5805"/>
                    <a:pt x="2840" y="5657"/>
                    <a:pt x="2684" y="5657"/>
                  </a:cubicBezTo>
                  <a:cubicBezTo>
                    <a:pt x="2602" y="5657"/>
                    <a:pt x="2520" y="5698"/>
                    <a:pt x="2468" y="5797"/>
                  </a:cubicBezTo>
                  <a:cubicBezTo>
                    <a:pt x="2182" y="6444"/>
                    <a:pt x="2001" y="7136"/>
                    <a:pt x="1926" y="7828"/>
                  </a:cubicBezTo>
                  <a:lnTo>
                    <a:pt x="1008" y="7828"/>
                  </a:lnTo>
                  <a:cubicBezTo>
                    <a:pt x="0" y="7828"/>
                    <a:pt x="0" y="9332"/>
                    <a:pt x="1008" y="9332"/>
                  </a:cubicBezTo>
                  <a:lnTo>
                    <a:pt x="1926" y="9332"/>
                  </a:lnTo>
                  <a:cubicBezTo>
                    <a:pt x="2272" y="12582"/>
                    <a:pt x="4845" y="15140"/>
                    <a:pt x="8080" y="15501"/>
                  </a:cubicBezTo>
                  <a:lnTo>
                    <a:pt x="8080" y="16419"/>
                  </a:lnTo>
                  <a:cubicBezTo>
                    <a:pt x="8080" y="16916"/>
                    <a:pt x="8456" y="17164"/>
                    <a:pt x="8832" y="17164"/>
                  </a:cubicBezTo>
                  <a:cubicBezTo>
                    <a:pt x="9208" y="17164"/>
                    <a:pt x="9584" y="16916"/>
                    <a:pt x="9584" y="16419"/>
                  </a:cubicBezTo>
                  <a:lnTo>
                    <a:pt x="9584" y="15501"/>
                  </a:lnTo>
                  <a:cubicBezTo>
                    <a:pt x="12834" y="15140"/>
                    <a:pt x="15392" y="12582"/>
                    <a:pt x="15753" y="9332"/>
                  </a:cubicBezTo>
                  <a:lnTo>
                    <a:pt x="16656" y="9332"/>
                  </a:lnTo>
                  <a:cubicBezTo>
                    <a:pt x="17664" y="9332"/>
                    <a:pt x="17664" y="7828"/>
                    <a:pt x="16656" y="7828"/>
                  </a:cubicBezTo>
                  <a:lnTo>
                    <a:pt x="15753" y="7828"/>
                  </a:lnTo>
                  <a:cubicBezTo>
                    <a:pt x="15392" y="4593"/>
                    <a:pt x="12834" y="2020"/>
                    <a:pt x="9584" y="1674"/>
                  </a:cubicBezTo>
                  <a:lnTo>
                    <a:pt x="9584" y="756"/>
                  </a:lnTo>
                  <a:cubicBezTo>
                    <a:pt x="9584" y="252"/>
                    <a:pt x="9208" y="0"/>
                    <a:pt x="88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rtl="0"/>
              <a:endParaRPr sz="2400" dirty="0"/>
            </a:p>
          </p:txBody>
        </p:sp>
      </p:grpSp>
      <p:pic>
        <p:nvPicPr>
          <p:cNvPr id="15" name="תמונה 14">
            <a:extLst>
              <a:ext uri="{FF2B5EF4-FFF2-40B4-BE49-F238E27FC236}">
                <a16:creationId xmlns:a16="http://schemas.microsoft.com/office/drawing/2014/main" id="{BDDD72B7-F614-52B3-03D8-B9ED16E861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38" y="1"/>
            <a:ext cx="1402535" cy="1823295"/>
          </a:xfrm>
          <a:prstGeom prst="rect">
            <a:avLst/>
          </a:prstGeom>
        </p:spPr>
      </p:pic>
      <p:sp>
        <p:nvSpPr>
          <p:cNvPr id="33" name="כותרת משנה 6">
            <a:extLst>
              <a:ext uri="{FF2B5EF4-FFF2-40B4-BE49-F238E27FC236}">
                <a16:creationId xmlns:a16="http://schemas.microsoft.com/office/drawing/2014/main" id="{970E1052-6609-866B-F37A-BF529DC44338}"/>
              </a:ext>
            </a:extLst>
          </p:cNvPr>
          <p:cNvSpPr txBox="1">
            <a:spLocks/>
          </p:cNvSpPr>
          <p:nvPr/>
        </p:nvSpPr>
        <p:spPr>
          <a:xfrm>
            <a:off x="1830867" y="3327824"/>
            <a:ext cx="6397699" cy="25835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algn="l" rtl="1">
              <a:buFont typeface="Wingdings" panose="05000000000000000000" pitchFamily="2" charset="2"/>
              <a:buChar char="§"/>
            </a:pPr>
            <a:endParaRPr lang="he-IL" sz="2667" dirty="0">
              <a:latin typeface="Assistant SemiBold" pitchFamily="2" charset="-79"/>
              <a:cs typeface="Assistant SemiBold" pitchFamily="2" charset="-79"/>
            </a:endParaRPr>
          </a:p>
          <a:p>
            <a:pPr rtl="1">
              <a:buFont typeface="Wingdings" panose="05000000000000000000" pitchFamily="2" charset="2"/>
              <a:buChar char="§"/>
            </a:pPr>
            <a:r>
              <a:rPr lang="he-IL" sz="2667" dirty="0">
                <a:latin typeface="Assistant SemiBold" pitchFamily="2" charset="-79"/>
                <a:cs typeface="Assistant SemiBold" pitchFamily="2" charset="-79"/>
              </a:rPr>
              <a:t>מתן גמול השתלמות לקורסים פנימיים </a:t>
            </a:r>
          </a:p>
          <a:p>
            <a:pPr rtl="1">
              <a:buFont typeface="Wingdings" panose="05000000000000000000" pitchFamily="2" charset="2"/>
              <a:buChar char="§"/>
            </a:pPr>
            <a:r>
              <a:rPr lang="he-IL" sz="2667" dirty="0">
                <a:latin typeface="Assistant SemiBold" pitchFamily="2" charset="-79"/>
                <a:cs typeface="Assistant SemiBold" pitchFamily="2" charset="-79"/>
              </a:rPr>
              <a:t>הרצאות וסדנאות לפיתוח עובדים ומנהלים</a:t>
            </a:r>
          </a:p>
          <a:p>
            <a:pPr rtl="1">
              <a:buFont typeface="Wingdings" panose="05000000000000000000" pitchFamily="2" charset="2"/>
              <a:buChar char="§"/>
            </a:pPr>
            <a:r>
              <a:rPr lang="he-IL" sz="2667" dirty="0">
                <a:latin typeface="Assistant SemiBold" pitchFamily="2" charset="-79"/>
                <a:cs typeface="Assistant SemiBold" pitchFamily="2" charset="-79"/>
              </a:rPr>
              <a:t>יעוץ ארגוני למנהלים</a:t>
            </a:r>
          </a:p>
          <a:p>
            <a:pPr rtl="1">
              <a:buFont typeface="Wingdings" panose="05000000000000000000" pitchFamily="2" charset="2"/>
              <a:buChar char="§"/>
            </a:pPr>
            <a:r>
              <a:rPr lang="he-IL" sz="2667" dirty="0">
                <a:latin typeface="Assistant SemiBold" pitchFamily="2" charset="-79"/>
                <a:cs typeface="Assistant SemiBold" pitchFamily="2" charset="-79"/>
              </a:rPr>
              <a:t>שוויון מגדרי וקידום נשים</a:t>
            </a:r>
          </a:p>
        </p:txBody>
      </p:sp>
    </p:spTree>
    <p:extLst>
      <p:ext uri="{BB962C8B-B14F-4D97-AF65-F5344CB8AC3E}">
        <p14:creationId xmlns:p14="http://schemas.microsoft.com/office/powerpoint/2010/main" val="726082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0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" name="Google Shape;2396;p51"/>
          <p:cNvSpPr txBox="1">
            <a:spLocks noGrp="1"/>
          </p:cNvSpPr>
          <p:nvPr>
            <p:ph type="ctrTitle" idx="8"/>
          </p:nvPr>
        </p:nvSpPr>
        <p:spPr>
          <a:xfrm>
            <a:off x="831417" y="39398"/>
            <a:ext cx="10230000" cy="1440812"/>
          </a:xfrm>
          <a:prstGeom prst="rect">
            <a:avLst/>
          </a:prstGeom>
        </p:spPr>
        <p:txBody>
          <a:bodyPr spcFirstLastPara="1" vert="horz" wrap="square" lIns="121900" tIns="121900" rIns="121900" bIns="121900" rtlCol="1" anchor="ctr" anchorCtr="0">
            <a:noAutofit/>
          </a:bodyPr>
          <a:lstStyle/>
          <a:p>
            <a:r>
              <a:rPr lang="he-IL" b="1" dirty="0">
                <a:latin typeface="Assistant ExtraBold" pitchFamily="2" charset="-79"/>
                <a:cs typeface="Assistant ExtraBold" pitchFamily="2" charset="-79"/>
              </a:rPr>
              <a:t>מטרות מרכזיות 2022</a:t>
            </a:r>
            <a:endParaRPr b="1" dirty="0">
              <a:latin typeface="Assistant ExtraBold" pitchFamily="2" charset="-79"/>
              <a:cs typeface="Assistant ExtraBold" pitchFamily="2" charset="-79"/>
            </a:endParaRPr>
          </a:p>
        </p:txBody>
      </p:sp>
      <p:pic>
        <p:nvPicPr>
          <p:cNvPr id="2399" name="Google Shape;2399;p51"/>
          <p:cNvPicPr preferRelativeResize="0"/>
          <p:nvPr/>
        </p:nvPicPr>
        <p:blipFill>
          <a:blip r:embed="rId3">
            <a:alphaModFix amt="52000"/>
          </a:blip>
          <a:stretch>
            <a:fillRect/>
          </a:stretch>
        </p:blipFill>
        <p:spPr>
          <a:xfrm rot="-531200" flipH="1">
            <a:off x="2357825" y="1648855"/>
            <a:ext cx="5368020" cy="144696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415" name="Google Shape;2415;p51"/>
          <p:cNvGrpSpPr/>
          <p:nvPr/>
        </p:nvGrpSpPr>
        <p:grpSpPr>
          <a:xfrm>
            <a:off x="7999308" y="1799604"/>
            <a:ext cx="1019008" cy="770400"/>
            <a:chOff x="246563" y="2142550"/>
            <a:chExt cx="411925" cy="429200"/>
          </a:xfrm>
        </p:grpSpPr>
        <p:sp>
          <p:nvSpPr>
            <p:cNvPr id="2416" name="Google Shape;2416;p51"/>
            <p:cNvSpPr/>
            <p:nvPr/>
          </p:nvSpPr>
          <p:spPr>
            <a:xfrm>
              <a:off x="586988" y="2235625"/>
              <a:ext cx="71500" cy="314125"/>
            </a:xfrm>
            <a:custGeom>
              <a:avLst/>
              <a:gdLst/>
              <a:ahLst/>
              <a:cxnLst/>
              <a:rect l="l" t="t" r="r" b="b"/>
              <a:pathLst>
                <a:path w="2860" h="12565" extrusionOk="0">
                  <a:moveTo>
                    <a:pt x="941" y="497"/>
                  </a:moveTo>
                  <a:cubicBezTo>
                    <a:pt x="1148" y="497"/>
                    <a:pt x="1355" y="640"/>
                    <a:pt x="1355" y="926"/>
                  </a:cubicBezTo>
                  <a:lnTo>
                    <a:pt x="1355" y="1618"/>
                  </a:lnTo>
                  <a:lnTo>
                    <a:pt x="527" y="1618"/>
                  </a:lnTo>
                  <a:lnTo>
                    <a:pt x="527" y="926"/>
                  </a:lnTo>
                  <a:cubicBezTo>
                    <a:pt x="527" y="640"/>
                    <a:pt x="734" y="497"/>
                    <a:pt x="941" y="497"/>
                  </a:cubicBezTo>
                  <a:close/>
                  <a:moveTo>
                    <a:pt x="1294" y="10285"/>
                  </a:moveTo>
                  <a:lnTo>
                    <a:pt x="993" y="11564"/>
                  </a:lnTo>
                  <a:lnTo>
                    <a:pt x="888" y="11564"/>
                  </a:lnTo>
                  <a:lnTo>
                    <a:pt x="587" y="10285"/>
                  </a:lnTo>
                  <a:close/>
                  <a:moveTo>
                    <a:pt x="941" y="1"/>
                  </a:moveTo>
                  <a:cubicBezTo>
                    <a:pt x="478" y="1"/>
                    <a:pt x="15" y="309"/>
                    <a:pt x="15" y="926"/>
                  </a:cubicBezTo>
                  <a:lnTo>
                    <a:pt x="15" y="1859"/>
                  </a:lnTo>
                  <a:lnTo>
                    <a:pt x="15" y="5320"/>
                  </a:lnTo>
                  <a:cubicBezTo>
                    <a:pt x="30" y="5478"/>
                    <a:pt x="151" y="5557"/>
                    <a:pt x="271" y="5557"/>
                  </a:cubicBezTo>
                  <a:cubicBezTo>
                    <a:pt x="392" y="5557"/>
                    <a:pt x="512" y="5478"/>
                    <a:pt x="527" y="5320"/>
                  </a:cubicBezTo>
                  <a:lnTo>
                    <a:pt x="527" y="2115"/>
                  </a:lnTo>
                  <a:lnTo>
                    <a:pt x="1355" y="2115"/>
                  </a:lnTo>
                  <a:lnTo>
                    <a:pt x="1355" y="9788"/>
                  </a:lnTo>
                  <a:lnTo>
                    <a:pt x="527" y="9788"/>
                  </a:lnTo>
                  <a:lnTo>
                    <a:pt x="527" y="6418"/>
                  </a:lnTo>
                  <a:cubicBezTo>
                    <a:pt x="542" y="6237"/>
                    <a:pt x="407" y="6147"/>
                    <a:pt x="271" y="6147"/>
                  </a:cubicBezTo>
                  <a:cubicBezTo>
                    <a:pt x="136" y="6147"/>
                    <a:pt x="0" y="6237"/>
                    <a:pt x="15" y="6418"/>
                  </a:cubicBezTo>
                  <a:lnTo>
                    <a:pt x="15" y="10029"/>
                  </a:lnTo>
                  <a:cubicBezTo>
                    <a:pt x="15" y="10044"/>
                    <a:pt x="15" y="10044"/>
                    <a:pt x="15" y="10059"/>
                  </a:cubicBezTo>
                  <a:cubicBezTo>
                    <a:pt x="15" y="10059"/>
                    <a:pt x="15" y="10059"/>
                    <a:pt x="15" y="10074"/>
                  </a:cubicBezTo>
                  <a:lnTo>
                    <a:pt x="437" y="11864"/>
                  </a:lnTo>
                  <a:cubicBezTo>
                    <a:pt x="467" y="11970"/>
                    <a:pt x="572" y="12045"/>
                    <a:pt x="677" y="12045"/>
                  </a:cubicBezTo>
                  <a:lnTo>
                    <a:pt x="677" y="12316"/>
                  </a:lnTo>
                  <a:cubicBezTo>
                    <a:pt x="677" y="12481"/>
                    <a:pt x="805" y="12564"/>
                    <a:pt x="933" y="12564"/>
                  </a:cubicBezTo>
                  <a:cubicBezTo>
                    <a:pt x="1061" y="12564"/>
                    <a:pt x="1189" y="12481"/>
                    <a:pt x="1189" y="12316"/>
                  </a:cubicBezTo>
                  <a:lnTo>
                    <a:pt x="1189" y="12075"/>
                  </a:lnTo>
                  <a:cubicBezTo>
                    <a:pt x="1309" y="12075"/>
                    <a:pt x="1400" y="12000"/>
                    <a:pt x="1430" y="11895"/>
                  </a:cubicBezTo>
                  <a:lnTo>
                    <a:pt x="1851" y="10104"/>
                  </a:lnTo>
                  <a:cubicBezTo>
                    <a:pt x="1851" y="10089"/>
                    <a:pt x="1851" y="10059"/>
                    <a:pt x="1851" y="10044"/>
                  </a:cubicBezTo>
                  <a:lnTo>
                    <a:pt x="1851" y="2145"/>
                  </a:lnTo>
                  <a:cubicBezTo>
                    <a:pt x="2137" y="2190"/>
                    <a:pt x="2348" y="2356"/>
                    <a:pt x="2348" y="2551"/>
                  </a:cubicBezTo>
                  <a:lnTo>
                    <a:pt x="2348" y="5861"/>
                  </a:lnTo>
                  <a:cubicBezTo>
                    <a:pt x="2348" y="6027"/>
                    <a:pt x="2475" y="6109"/>
                    <a:pt x="2603" y="6109"/>
                  </a:cubicBezTo>
                  <a:cubicBezTo>
                    <a:pt x="2731" y="6109"/>
                    <a:pt x="2859" y="6027"/>
                    <a:pt x="2859" y="5861"/>
                  </a:cubicBezTo>
                  <a:lnTo>
                    <a:pt x="2859" y="2536"/>
                  </a:lnTo>
                  <a:cubicBezTo>
                    <a:pt x="2859" y="2055"/>
                    <a:pt x="2423" y="1678"/>
                    <a:pt x="1851" y="1633"/>
                  </a:cubicBezTo>
                  <a:lnTo>
                    <a:pt x="1866" y="1633"/>
                  </a:lnTo>
                  <a:lnTo>
                    <a:pt x="1866" y="926"/>
                  </a:lnTo>
                  <a:cubicBezTo>
                    <a:pt x="1866" y="309"/>
                    <a:pt x="1403" y="1"/>
                    <a:pt x="9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rtl="0"/>
              <a:endParaRPr sz="2400"/>
            </a:p>
          </p:txBody>
        </p:sp>
        <p:sp>
          <p:nvSpPr>
            <p:cNvPr id="2417" name="Google Shape;2417;p51"/>
            <p:cNvSpPr/>
            <p:nvPr/>
          </p:nvSpPr>
          <p:spPr>
            <a:xfrm>
              <a:off x="246563" y="2142550"/>
              <a:ext cx="320500" cy="429200"/>
            </a:xfrm>
            <a:custGeom>
              <a:avLst/>
              <a:gdLst/>
              <a:ahLst/>
              <a:cxnLst/>
              <a:rect l="l" t="t" r="r" b="b"/>
              <a:pathLst>
                <a:path w="12820" h="17168" extrusionOk="0">
                  <a:moveTo>
                    <a:pt x="6365" y="497"/>
                  </a:moveTo>
                  <a:cubicBezTo>
                    <a:pt x="6967" y="497"/>
                    <a:pt x="7509" y="933"/>
                    <a:pt x="7629" y="1535"/>
                  </a:cubicBezTo>
                  <a:lnTo>
                    <a:pt x="5086" y="1535"/>
                  </a:lnTo>
                  <a:cubicBezTo>
                    <a:pt x="5222" y="933"/>
                    <a:pt x="5748" y="497"/>
                    <a:pt x="6365" y="497"/>
                  </a:cubicBezTo>
                  <a:close/>
                  <a:moveTo>
                    <a:pt x="9600" y="2046"/>
                  </a:moveTo>
                  <a:lnTo>
                    <a:pt x="9600" y="3054"/>
                  </a:lnTo>
                  <a:lnTo>
                    <a:pt x="3221" y="3054"/>
                  </a:lnTo>
                  <a:lnTo>
                    <a:pt x="3221" y="2046"/>
                  </a:lnTo>
                  <a:close/>
                  <a:moveTo>
                    <a:pt x="6365" y="0"/>
                  </a:moveTo>
                  <a:cubicBezTo>
                    <a:pt x="5463" y="0"/>
                    <a:pt x="4710" y="662"/>
                    <a:pt x="4590" y="1535"/>
                  </a:cubicBezTo>
                  <a:lnTo>
                    <a:pt x="2965" y="1535"/>
                  </a:lnTo>
                  <a:cubicBezTo>
                    <a:pt x="2830" y="1535"/>
                    <a:pt x="2709" y="1655"/>
                    <a:pt x="2709" y="1790"/>
                  </a:cubicBezTo>
                  <a:lnTo>
                    <a:pt x="2709" y="2031"/>
                  </a:lnTo>
                  <a:lnTo>
                    <a:pt x="242" y="2031"/>
                  </a:lnTo>
                  <a:cubicBezTo>
                    <a:pt x="106" y="2031"/>
                    <a:pt x="1" y="2137"/>
                    <a:pt x="1" y="2272"/>
                  </a:cubicBezTo>
                  <a:lnTo>
                    <a:pt x="1" y="16912"/>
                  </a:lnTo>
                  <a:cubicBezTo>
                    <a:pt x="1" y="17047"/>
                    <a:pt x="106" y="17167"/>
                    <a:pt x="242" y="17167"/>
                  </a:cubicBezTo>
                  <a:lnTo>
                    <a:pt x="12579" y="17167"/>
                  </a:lnTo>
                  <a:cubicBezTo>
                    <a:pt x="12715" y="17167"/>
                    <a:pt x="12820" y="17047"/>
                    <a:pt x="12820" y="16912"/>
                  </a:cubicBezTo>
                  <a:lnTo>
                    <a:pt x="12820" y="2272"/>
                  </a:lnTo>
                  <a:cubicBezTo>
                    <a:pt x="12820" y="2137"/>
                    <a:pt x="12715" y="2031"/>
                    <a:pt x="12579" y="2031"/>
                  </a:cubicBezTo>
                  <a:lnTo>
                    <a:pt x="11646" y="2031"/>
                  </a:lnTo>
                  <a:cubicBezTo>
                    <a:pt x="11345" y="2046"/>
                    <a:pt x="11345" y="2498"/>
                    <a:pt x="11646" y="2528"/>
                  </a:cubicBezTo>
                  <a:lnTo>
                    <a:pt x="12308" y="2528"/>
                  </a:lnTo>
                  <a:lnTo>
                    <a:pt x="12308" y="16656"/>
                  </a:lnTo>
                  <a:lnTo>
                    <a:pt x="482" y="16656"/>
                  </a:lnTo>
                  <a:lnTo>
                    <a:pt x="482" y="2528"/>
                  </a:lnTo>
                  <a:lnTo>
                    <a:pt x="2724" y="2528"/>
                  </a:lnTo>
                  <a:lnTo>
                    <a:pt x="2724" y="3054"/>
                  </a:lnTo>
                  <a:lnTo>
                    <a:pt x="1280" y="3054"/>
                  </a:lnTo>
                  <a:cubicBezTo>
                    <a:pt x="1129" y="3054"/>
                    <a:pt x="1024" y="3160"/>
                    <a:pt x="1024" y="3310"/>
                  </a:cubicBezTo>
                  <a:lnTo>
                    <a:pt x="1024" y="12789"/>
                  </a:lnTo>
                  <a:cubicBezTo>
                    <a:pt x="1039" y="12939"/>
                    <a:pt x="1156" y="13015"/>
                    <a:pt x="1272" y="13015"/>
                  </a:cubicBezTo>
                  <a:cubicBezTo>
                    <a:pt x="1389" y="13015"/>
                    <a:pt x="1506" y="12939"/>
                    <a:pt x="1521" y="12789"/>
                  </a:cubicBezTo>
                  <a:lnTo>
                    <a:pt x="1521" y="3551"/>
                  </a:lnTo>
                  <a:lnTo>
                    <a:pt x="11300" y="3551"/>
                  </a:lnTo>
                  <a:lnTo>
                    <a:pt x="11300" y="15633"/>
                  </a:lnTo>
                  <a:lnTo>
                    <a:pt x="1521" y="15633"/>
                  </a:lnTo>
                  <a:lnTo>
                    <a:pt x="1521" y="13887"/>
                  </a:lnTo>
                  <a:cubicBezTo>
                    <a:pt x="1506" y="13729"/>
                    <a:pt x="1389" y="13650"/>
                    <a:pt x="1272" y="13650"/>
                  </a:cubicBezTo>
                  <a:cubicBezTo>
                    <a:pt x="1156" y="13650"/>
                    <a:pt x="1039" y="13729"/>
                    <a:pt x="1024" y="13887"/>
                  </a:cubicBezTo>
                  <a:lnTo>
                    <a:pt x="1024" y="15888"/>
                  </a:lnTo>
                  <a:cubicBezTo>
                    <a:pt x="1024" y="16024"/>
                    <a:pt x="1129" y="16129"/>
                    <a:pt x="1280" y="16129"/>
                  </a:cubicBezTo>
                  <a:lnTo>
                    <a:pt x="11541" y="16129"/>
                  </a:lnTo>
                  <a:cubicBezTo>
                    <a:pt x="11692" y="16129"/>
                    <a:pt x="11797" y="16024"/>
                    <a:pt x="11797" y="15888"/>
                  </a:cubicBezTo>
                  <a:lnTo>
                    <a:pt x="11797" y="3310"/>
                  </a:lnTo>
                  <a:cubicBezTo>
                    <a:pt x="11797" y="3160"/>
                    <a:pt x="11692" y="3054"/>
                    <a:pt x="11541" y="3054"/>
                  </a:cubicBezTo>
                  <a:lnTo>
                    <a:pt x="10097" y="3054"/>
                  </a:lnTo>
                  <a:lnTo>
                    <a:pt x="10097" y="2528"/>
                  </a:lnTo>
                  <a:lnTo>
                    <a:pt x="10563" y="2528"/>
                  </a:lnTo>
                  <a:cubicBezTo>
                    <a:pt x="10573" y="2529"/>
                    <a:pt x="10582" y="2529"/>
                    <a:pt x="10591" y="2529"/>
                  </a:cubicBezTo>
                  <a:cubicBezTo>
                    <a:pt x="10915" y="2529"/>
                    <a:pt x="10915" y="2030"/>
                    <a:pt x="10591" y="2030"/>
                  </a:cubicBezTo>
                  <a:cubicBezTo>
                    <a:pt x="10582" y="2030"/>
                    <a:pt x="10573" y="2030"/>
                    <a:pt x="10563" y="2031"/>
                  </a:cubicBezTo>
                  <a:lnTo>
                    <a:pt x="10097" y="2031"/>
                  </a:lnTo>
                  <a:lnTo>
                    <a:pt x="10097" y="1790"/>
                  </a:lnTo>
                  <a:cubicBezTo>
                    <a:pt x="10097" y="1655"/>
                    <a:pt x="9991" y="1535"/>
                    <a:pt x="9856" y="1535"/>
                  </a:cubicBezTo>
                  <a:lnTo>
                    <a:pt x="8141" y="1535"/>
                  </a:lnTo>
                  <a:cubicBezTo>
                    <a:pt x="8005" y="662"/>
                    <a:pt x="7253" y="0"/>
                    <a:pt x="63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rtl="0"/>
              <a:endParaRPr sz="2400" dirty="0"/>
            </a:p>
          </p:txBody>
        </p:sp>
        <p:sp>
          <p:nvSpPr>
            <p:cNvPr id="2418" name="Google Shape;2418;p51"/>
            <p:cNvSpPr/>
            <p:nvPr/>
          </p:nvSpPr>
          <p:spPr>
            <a:xfrm>
              <a:off x="303363" y="2280200"/>
              <a:ext cx="59100" cy="63975"/>
            </a:xfrm>
            <a:custGeom>
              <a:avLst/>
              <a:gdLst/>
              <a:ahLst/>
              <a:cxnLst/>
              <a:rect l="l" t="t" r="r" b="b"/>
              <a:pathLst>
                <a:path w="2364" h="2559" extrusionOk="0">
                  <a:moveTo>
                    <a:pt x="1851" y="512"/>
                  </a:moveTo>
                  <a:lnTo>
                    <a:pt x="1851" y="2062"/>
                  </a:lnTo>
                  <a:lnTo>
                    <a:pt x="512" y="2062"/>
                  </a:lnTo>
                  <a:lnTo>
                    <a:pt x="512" y="512"/>
                  </a:lnTo>
                  <a:close/>
                  <a:moveTo>
                    <a:pt x="257" y="1"/>
                  </a:moveTo>
                  <a:cubicBezTo>
                    <a:pt x="121" y="1"/>
                    <a:pt x="1" y="121"/>
                    <a:pt x="1" y="257"/>
                  </a:cubicBezTo>
                  <a:lnTo>
                    <a:pt x="1" y="2318"/>
                  </a:lnTo>
                  <a:cubicBezTo>
                    <a:pt x="1" y="2453"/>
                    <a:pt x="121" y="2559"/>
                    <a:pt x="257" y="2559"/>
                  </a:cubicBezTo>
                  <a:lnTo>
                    <a:pt x="2107" y="2559"/>
                  </a:lnTo>
                  <a:cubicBezTo>
                    <a:pt x="2243" y="2559"/>
                    <a:pt x="2363" y="2453"/>
                    <a:pt x="2363" y="2318"/>
                  </a:cubicBezTo>
                  <a:lnTo>
                    <a:pt x="2363" y="257"/>
                  </a:lnTo>
                  <a:cubicBezTo>
                    <a:pt x="2363" y="121"/>
                    <a:pt x="2243" y="1"/>
                    <a:pt x="210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rtl="0"/>
              <a:endParaRPr sz="2400"/>
            </a:p>
          </p:txBody>
        </p:sp>
        <p:sp>
          <p:nvSpPr>
            <p:cNvPr id="2419" name="Google Shape;2419;p51"/>
            <p:cNvSpPr/>
            <p:nvPr/>
          </p:nvSpPr>
          <p:spPr>
            <a:xfrm>
              <a:off x="374088" y="2305775"/>
              <a:ext cx="132050" cy="12825"/>
            </a:xfrm>
            <a:custGeom>
              <a:avLst/>
              <a:gdLst/>
              <a:ahLst/>
              <a:cxnLst/>
              <a:rect l="l" t="t" r="r" b="b"/>
              <a:pathLst>
                <a:path w="5282" h="513" extrusionOk="0">
                  <a:moveTo>
                    <a:pt x="347" y="1"/>
                  </a:moveTo>
                  <a:cubicBezTo>
                    <a:pt x="0" y="1"/>
                    <a:pt x="0" y="512"/>
                    <a:pt x="347" y="512"/>
                  </a:cubicBezTo>
                  <a:lnTo>
                    <a:pt x="4951" y="512"/>
                  </a:lnTo>
                  <a:cubicBezTo>
                    <a:pt x="5282" y="512"/>
                    <a:pt x="5282" y="1"/>
                    <a:pt x="49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rtl="0"/>
              <a:endParaRPr sz="2400"/>
            </a:p>
          </p:txBody>
        </p:sp>
        <p:sp>
          <p:nvSpPr>
            <p:cNvPr id="2420" name="Google Shape;2420;p51"/>
            <p:cNvSpPr/>
            <p:nvPr/>
          </p:nvSpPr>
          <p:spPr>
            <a:xfrm>
              <a:off x="303363" y="2358825"/>
              <a:ext cx="58700" cy="63975"/>
            </a:xfrm>
            <a:custGeom>
              <a:avLst/>
              <a:gdLst/>
              <a:ahLst/>
              <a:cxnLst/>
              <a:rect l="l" t="t" r="r" b="b"/>
              <a:pathLst>
                <a:path w="2348" h="2559" extrusionOk="0">
                  <a:moveTo>
                    <a:pt x="1851" y="512"/>
                  </a:moveTo>
                  <a:lnTo>
                    <a:pt x="1851" y="2077"/>
                  </a:lnTo>
                  <a:lnTo>
                    <a:pt x="512" y="2077"/>
                  </a:lnTo>
                  <a:lnTo>
                    <a:pt x="512" y="512"/>
                  </a:lnTo>
                  <a:close/>
                  <a:moveTo>
                    <a:pt x="257" y="0"/>
                  </a:moveTo>
                  <a:cubicBezTo>
                    <a:pt x="121" y="0"/>
                    <a:pt x="1" y="121"/>
                    <a:pt x="1" y="256"/>
                  </a:cubicBezTo>
                  <a:lnTo>
                    <a:pt x="1" y="2317"/>
                  </a:lnTo>
                  <a:cubicBezTo>
                    <a:pt x="1" y="2453"/>
                    <a:pt x="106" y="2558"/>
                    <a:pt x="257" y="2558"/>
                  </a:cubicBezTo>
                  <a:lnTo>
                    <a:pt x="2107" y="2558"/>
                  </a:lnTo>
                  <a:cubicBezTo>
                    <a:pt x="2243" y="2558"/>
                    <a:pt x="2348" y="2453"/>
                    <a:pt x="2348" y="2317"/>
                  </a:cubicBezTo>
                  <a:lnTo>
                    <a:pt x="2348" y="256"/>
                  </a:lnTo>
                  <a:cubicBezTo>
                    <a:pt x="2348" y="121"/>
                    <a:pt x="2243" y="0"/>
                    <a:pt x="21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rtl="0"/>
              <a:endParaRPr sz="2400"/>
            </a:p>
          </p:txBody>
        </p:sp>
        <p:sp>
          <p:nvSpPr>
            <p:cNvPr id="2421" name="Google Shape;2421;p51"/>
            <p:cNvSpPr/>
            <p:nvPr/>
          </p:nvSpPr>
          <p:spPr>
            <a:xfrm>
              <a:off x="373588" y="2384750"/>
              <a:ext cx="133075" cy="12500"/>
            </a:xfrm>
            <a:custGeom>
              <a:avLst/>
              <a:gdLst/>
              <a:ahLst/>
              <a:cxnLst/>
              <a:rect l="l" t="t" r="r" b="b"/>
              <a:pathLst>
                <a:path w="5323" h="500" extrusionOk="0">
                  <a:moveTo>
                    <a:pt x="338" y="0"/>
                  </a:moveTo>
                  <a:cubicBezTo>
                    <a:pt x="0" y="0"/>
                    <a:pt x="0" y="499"/>
                    <a:pt x="338" y="499"/>
                  </a:cubicBezTo>
                  <a:cubicBezTo>
                    <a:pt x="347" y="499"/>
                    <a:pt x="357" y="499"/>
                    <a:pt x="367" y="498"/>
                  </a:cubicBezTo>
                  <a:lnTo>
                    <a:pt x="4971" y="498"/>
                  </a:lnTo>
                  <a:cubicBezTo>
                    <a:pt x="4980" y="499"/>
                    <a:pt x="4989" y="499"/>
                    <a:pt x="4998" y="499"/>
                  </a:cubicBezTo>
                  <a:cubicBezTo>
                    <a:pt x="5322" y="499"/>
                    <a:pt x="5322" y="0"/>
                    <a:pt x="4998" y="0"/>
                  </a:cubicBezTo>
                  <a:cubicBezTo>
                    <a:pt x="4989" y="0"/>
                    <a:pt x="4980" y="1"/>
                    <a:pt x="4971" y="2"/>
                  </a:cubicBezTo>
                  <a:lnTo>
                    <a:pt x="367" y="2"/>
                  </a:lnTo>
                  <a:cubicBezTo>
                    <a:pt x="357" y="1"/>
                    <a:pt x="347" y="0"/>
                    <a:pt x="3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rtl="0"/>
              <a:endParaRPr sz="2400"/>
            </a:p>
          </p:txBody>
        </p:sp>
        <p:sp>
          <p:nvSpPr>
            <p:cNvPr id="2422" name="Google Shape;2422;p51"/>
            <p:cNvSpPr/>
            <p:nvPr/>
          </p:nvSpPr>
          <p:spPr>
            <a:xfrm>
              <a:off x="303363" y="2437775"/>
              <a:ext cx="58700" cy="63625"/>
            </a:xfrm>
            <a:custGeom>
              <a:avLst/>
              <a:gdLst/>
              <a:ahLst/>
              <a:cxnLst/>
              <a:rect l="l" t="t" r="r" b="b"/>
              <a:pathLst>
                <a:path w="2348" h="2545" extrusionOk="0">
                  <a:moveTo>
                    <a:pt x="1851" y="498"/>
                  </a:moveTo>
                  <a:lnTo>
                    <a:pt x="1851" y="2048"/>
                  </a:lnTo>
                  <a:lnTo>
                    <a:pt x="512" y="2048"/>
                  </a:lnTo>
                  <a:lnTo>
                    <a:pt x="512" y="498"/>
                  </a:lnTo>
                  <a:close/>
                  <a:moveTo>
                    <a:pt x="234" y="1"/>
                  </a:moveTo>
                  <a:cubicBezTo>
                    <a:pt x="108" y="1"/>
                    <a:pt x="1" y="115"/>
                    <a:pt x="1" y="243"/>
                  </a:cubicBezTo>
                  <a:lnTo>
                    <a:pt x="1" y="2304"/>
                  </a:lnTo>
                  <a:cubicBezTo>
                    <a:pt x="1" y="2439"/>
                    <a:pt x="121" y="2545"/>
                    <a:pt x="257" y="2545"/>
                  </a:cubicBezTo>
                  <a:lnTo>
                    <a:pt x="2107" y="2545"/>
                  </a:lnTo>
                  <a:cubicBezTo>
                    <a:pt x="2243" y="2545"/>
                    <a:pt x="2348" y="2439"/>
                    <a:pt x="2348" y="2304"/>
                  </a:cubicBezTo>
                  <a:lnTo>
                    <a:pt x="2348" y="243"/>
                  </a:lnTo>
                  <a:cubicBezTo>
                    <a:pt x="2348" y="115"/>
                    <a:pt x="2254" y="1"/>
                    <a:pt x="2130" y="1"/>
                  </a:cubicBezTo>
                  <a:cubicBezTo>
                    <a:pt x="2123" y="1"/>
                    <a:pt x="2115" y="1"/>
                    <a:pt x="2107" y="2"/>
                  </a:cubicBezTo>
                  <a:lnTo>
                    <a:pt x="257" y="2"/>
                  </a:lnTo>
                  <a:cubicBezTo>
                    <a:pt x="249" y="1"/>
                    <a:pt x="241" y="1"/>
                    <a:pt x="23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rtl="0"/>
              <a:endParaRPr sz="2400"/>
            </a:p>
          </p:txBody>
        </p:sp>
        <p:sp>
          <p:nvSpPr>
            <p:cNvPr id="2423" name="Google Shape;2423;p51"/>
            <p:cNvSpPr/>
            <p:nvPr/>
          </p:nvSpPr>
          <p:spPr>
            <a:xfrm>
              <a:off x="374088" y="2463400"/>
              <a:ext cx="132050" cy="12425"/>
            </a:xfrm>
            <a:custGeom>
              <a:avLst/>
              <a:gdLst/>
              <a:ahLst/>
              <a:cxnLst/>
              <a:rect l="l" t="t" r="r" b="b"/>
              <a:pathLst>
                <a:path w="5282" h="497" extrusionOk="0">
                  <a:moveTo>
                    <a:pt x="347" y="0"/>
                  </a:moveTo>
                  <a:cubicBezTo>
                    <a:pt x="0" y="0"/>
                    <a:pt x="0" y="497"/>
                    <a:pt x="347" y="497"/>
                  </a:cubicBezTo>
                  <a:lnTo>
                    <a:pt x="4951" y="497"/>
                  </a:lnTo>
                  <a:cubicBezTo>
                    <a:pt x="5282" y="497"/>
                    <a:pt x="5282" y="0"/>
                    <a:pt x="495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rtl="0"/>
              <a:endParaRPr sz="2400"/>
            </a:p>
          </p:txBody>
        </p:sp>
        <p:sp>
          <p:nvSpPr>
            <p:cNvPr id="2424" name="Google Shape;2424;p51"/>
            <p:cNvSpPr/>
            <p:nvPr/>
          </p:nvSpPr>
          <p:spPr>
            <a:xfrm>
              <a:off x="373588" y="2331700"/>
              <a:ext cx="133075" cy="12500"/>
            </a:xfrm>
            <a:custGeom>
              <a:avLst/>
              <a:gdLst/>
              <a:ahLst/>
              <a:cxnLst/>
              <a:rect l="l" t="t" r="r" b="b"/>
              <a:pathLst>
                <a:path w="5323" h="500" extrusionOk="0">
                  <a:moveTo>
                    <a:pt x="338" y="1"/>
                  </a:moveTo>
                  <a:cubicBezTo>
                    <a:pt x="0" y="1"/>
                    <a:pt x="0" y="500"/>
                    <a:pt x="338" y="500"/>
                  </a:cubicBezTo>
                  <a:cubicBezTo>
                    <a:pt x="347" y="500"/>
                    <a:pt x="357" y="499"/>
                    <a:pt x="367" y="499"/>
                  </a:cubicBezTo>
                  <a:lnTo>
                    <a:pt x="4971" y="499"/>
                  </a:lnTo>
                  <a:cubicBezTo>
                    <a:pt x="4980" y="499"/>
                    <a:pt x="4989" y="500"/>
                    <a:pt x="4998" y="500"/>
                  </a:cubicBezTo>
                  <a:cubicBezTo>
                    <a:pt x="5322" y="500"/>
                    <a:pt x="5322" y="1"/>
                    <a:pt x="4998" y="1"/>
                  </a:cubicBezTo>
                  <a:cubicBezTo>
                    <a:pt x="4989" y="1"/>
                    <a:pt x="4980" y="1"/>
                    <a:pt x="4971" y="2"/>
                  </a:cubicBezTo>
                  <a:lnTo>
                    <a:pt x="367" y="2"/>
                  </a:lnTo>
                  <a:cubicBezTo>
                    <a:pt x="357" y="1"/>
                    <a:pt x="347" y="1"/>
                    <a:pt x="3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rtl="0"/>
              <a:endParaRPr sz="2400"/>
            </a:p>
          </p:txBody>
        </p:sp>
        <p:sp>
          <p:nvSpPr>
            <p:cNvPr id="2425" name="Google Shape;2425;p51"/>
            <p:cNvSpPr/>
            <p:nvPr/>
          </p:nvSpPr>
          <p:spPr>
            <a:xfrm>
              <a:off x="373588" y="2410325"/>
              <a:ext cx="133075" cy="12500"/>
            </a:xfrm>
            <a:custGeom>
              <a:avLst/>
              <a:gdLst/>
              <a:ahLst/>
              <a:cxnLst/>
              <a:rect l="l" t="t" r="r" b="b"/>
              <a:pathLst>
                <a:path w="5323" h="500" extrusionOk="0">
                  <a:moveTo>
                    <a:pt x="338" y="0"/>
                  </a:moveTo>
                  <a:cubicBezTo>
                    <a:pt x="0" y="0"/>
                    <a:pt x="0" y="499"/>
                    <a:pt x="338" y="499"/>
                  </a:cubicBezTo>
                  <a:cubicBezTo>
                    <a:pt x="347" y="499"/>
                    <a:pt x="357" y="499"/>
                    <a:pt x="367" y="498"/>
                  </a:cubicBezTo>
                  <a:lnTo>
                    <a:pt x="4971" y="498"/>
                  </a:lnTo>
                  <a:cubicBezTo>
                    <a:pt x="4980" y="499"/>
                    <a:pt x="4989" y="499"/>
                    <a:pt x="4998" y="499"/>
                  </a:cubicBezTo>
                  <a:cubicBezTo>
                    <a:pt x="5322" y="499"/>
                    <a:pt x="5322" y="0"/>
                    <a:pt x="4998" y="0"/>
                  </a:cubicBezTo>
                  <a:cubicBezTo>
                    <a:pt x="4989" y="0"/>
                    <a:pt x="4980" y="1"/>
                    <a:pt x="4971" y="2"/>
                  </a:cubicBezTo>
                  <a:lnTo>
                    <a:pt x="367" y="2"/>
                  </a:lnTo>
                  <a:cubicBezTo>
                    <a:pt x="357" y="1"/>
                    <a:pt x="347" y="0"/>
                    <a:pt x="3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rtl="0"/>
              <a:endParaRPr sz="2400"/>
            </a:p>
          </p:txBody>
        </p:sp>
        <p:sp>
          <p:nvSpPr>
            <p:cNvPr id="2426" name="Google Shape;2426;p51"/>
            <p:cNvSpPr/>
            <p:nvPr/>
          </p:nvSpPr>
          <p:spPr>
            <a:xfrm>
              <a:off x="373563" y="2488950"/>
              <a:ext cx="133100" cy="12850"/>
            </a:xfrm>
            <a:custGeom>
              <a:avLst/>
              <a:gdLst/>
              <a:ahLst/>
              <a:cxnLst/>
              <a:rect l="l" t="t" r="r" b="b"/>
              <a:pathLst>
                <a:path w="5324" h="514" extrusionOk="0">
                  <a:moveTo>
                    <a:pt x="339" y="0"/>
                  </a:moveTo>
                  <a:cubicBezTo>
                    <a:pt x="1" y="0"/>
                    <a:pt x="1" y="514"/>
                    <a:pt x="339" y="514"/>
                  </a:cubicBezTo>
                  <a:cubicBezTo>
                    <a:pt x="348" y="514"/>
                    <a:pt x="358" y="514"/>
                    <a:pt x="368" y="513"/>
                  </a:cubicBezTo>
                  <a:lnTo>
                    <a:pt x="4972" y="513"/>
                  </a:lnTo>
                  <a:cubicBezTo>
                    <a:pt x="4981" y="514"/>
                    <a:pt x="4990" y="514"/>
                    <a:pt x="4999" y="514"/>
                  </a:cubicBezTo>
                  <a:cubicBezTo>
                    <a:pt x="5324" y="514"/>
                    <a:pt x="5324" y="0"/>
                    <a:pt x="4999" y="0"/>
                  </a:cubicBezTo>
                  <a:cubicBezTo>
                    <a:pt x="4990" y="0"/>
                    <a:pt x="4981" y="0"/>
                    <a:pt x="4972" y="1"/>
                  </a:cubicBezTo>
                  <a:lnTo>
                    <a:pt x="368" y="1"/>
                  </a:lnTo>
                  <a:cubicBezTo>
                    <a:pt x="358" y="0"/>
                    <a:pt x="348" y="0"/>
                    <a:pt x="33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rtl="0"/>
              <a:endParaRPr sz="2400"/>
            </a:p>
          </p:txBody>
        </p:sp>
      </p:grpSp>
      <p:pic>
        <p:nvPicPr>
          <p:cNvPr id="15" name="תמונה 14">
            <a:extLst>
              <a:ext uri="{FF2B5EF4-FFF2-40B4-BE49-F238E27FC236}">
                <a16:creationId xmlns:a16="http://schemas.microsoft.com/office/drawing/2014/main" id="{BDDD72B7-F614-52B3-03D8-B9ED16E861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38" y="1"/>
            <a:ext cx="1402535" cy="1823295"/>
          </a:xfrm>
          <a:prstGeom prst="rect">
            <a:avLst/>
          </a:prstGeom>
        </p:spPr>
      </p:pic>
      <p:sp>
        <p:nvSpPr>
          <p:cNvPr id="31" name="תיבת טקסט 30">
            <a:extLst>
              <a:ext uri="{FF2B5EF4-FFF2-40B4-BE49-F238E27FC236}">
                <a16:creationId xmlns:a16="http://schemas.microsoft.com/office/drawing/2014/main" id="{1E12CC02-1997-56B9-1DBA-7FCBB5B9EFA8}"/>
              </a:ext>
            </a:extLst>
          </p:cNvPr>
          <p:cNvSpPr txBox="1"/>
          <p:nvPr/>
        </p:nvSpPr>
        <p:spPr>
          <a:xfrm>
            <a:off x="-2598117" y="2062783"/>
            <a:ext cx="8888360" cy="5027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/>
            <a:r>
              <a:rPr lang="he-IL" sz="2667" b="1" dirty="0">
                <a:latin typeface="Assistant ExtraBold" pitchFamily="2" charset="-79"/>
                <a:cs typeface="Assistant ExtraBold" pitchFamily="2" charset="-79"/>
              </a:rPr>
              <a:t>כלי עבודה</a:t>
            </a:r>
          </a:p>
        </p:txBody>
      </p:sp>
      <p:sp>
        <p:nvSpPr>
          <p:cNvPr id="32" name="Google Shape;2408;p51">
            <a:extLst>
              <a:ext uri="{FF2B5EF4-FFF2-40B4-BE49-F238E27FC236}">
                <a16:creationId xmlns:a16="http://schemas.microsoft.com/office/drawing/2014/main" id="{29CE2030-985F-0932-8CC1-AE8B2E4B3948}"/>
              </a:ext>
            </a:extLst>
          </p:cNvPr>
          <p:cNvSpPr txBox="1">
            <a:spLocks/>
          </p:cNvSpPr>
          <p:nvPr/>
        </p:nvSpPr>
        <p:spPr>
          <a:xfrm>
            <a:off x="2613783" y="3429001"/>
            <a:ext cx="5485109" cy="2008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rtl="1">
              <a:buFont typeface="Wingdings" panose="05000000000000000000" pitchFamily="2" charset="2"/>
              <a:buChar char="§"/>
            </a:pPr>
            <a:r>
              <a:rPr lang="he-IL" sz="2667" dirty="0">
                <a:latin typeface="Assistant SemiBold" pitchFamily="2" charset="-79"/>
                <a:cs typeface="Assistant SemiBold" pitchFamily="2" charset="-79"/>
              </a:rPr>
              <a:t>הקמת מערכות מידע חדשות</a:t>
            </a:r>
          </a:p>
          <a:p>
            <a:pPr rtl="1">
              <a:buFont typeface="Wingdings" panose="05000000000000000000" pitchFamily="2" charset="2"/>
              <a:buChar char="§"/>
            </a:pPr>
            <a:r>
              <a:rPr lang="he-IL" sz="2667" dirty="0">
                <a:latin typeface="Assistant SemiBold" pitchFamily="2" charset="-79"/>
                <a:cs typeface="Assistant SemiBold" pitchFamily="2" charset="-79"/>
              </a:rPr>
              <a:t>תהליכים מקוונים</a:t>
            </a:r>
          </a:p>
          <a:p>
            <a:pPr rtl="1">
              <a:buFont typeface="Wingdings" panose="05000000000000000000" pitchFamily="2" charset="2"/>
              <a:buChar char="§"/>
            </a:pPr>
            <a:r>
              <a:rPr lang="he-IL" sz="2667" dirty="0">
                <a:latin typeface="Assistant SemiBold" pitchFamily="2" charset="-79"/>
                <a:cs typeface="Assistant SemiBold" pitchFamily="2" charset="-79"/>
              </a:rPr>
              <a:t>הקמת מוקד שירות </a:t>
            </a:r>
            <a:r>
              <a:rPr lang="en-US" sz="2667" dirty="0">
                <a:latin typeface="Assistant SemiBold" pitchFamily="2" charset="-79"/>
                <a:cs typeface="Assistant SemiBold" pitchFamily="2" charset="-79"/>
              </a:rPr>
              <a:t>HELP DESK</a:t>
            </a:r>
          </a:p>
          <a:p>
            <a:pPr rtl="1">
              <a:buFont typeface="Wingdings" panose="05000000000000000000" pitchFamily="2" charset="2"/>
              <a:buChar char="§"/>
            </a:pPr>
            <a:r>
              <a:rPr lang="he-IL" sz="2667" dirty="0">
                <a:latin typeface="Assistant SemiBold" pitchFamily="2" charset="-79"/>
                <a:cs typeface="Assistant SemiBold" pitchFamily="2" charset="-79"/>
              </a:rPr>
              <a:t>רכבים חשמליים ועמדות הטענה</a:t>
            </a:r>
          </a:p>
        </p:txBody>
      </p:sp>
    </p:spTree>
    <p:extLst>
      <p:ext uri="{BB962C8B-B14F-4D97-AF65-F5344CB8AC3E}">
        <p14:creationId xmlns:p14="http://schemas.microsoft.com/office/powerpoint/2010/main" val="2641330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" name="Google Shape;2396;p51"/>
          <p:cNvSpPr txBox="1">
            <a:spLocks noGrp="1"/>
          </p:cNvSpPr>
          <p:nvPr>
            <p:ph type="ctrTitle" idx="8"/>
          </p:nvPr>
        </p:nvSpPr>
        <p:spPr>
          <a:xfrm>
            <a:off x="831417" y="39398"/>
            <a:ext cx="10230000" cy="1440812"/>
          </a:xfrm>
          <a:prstGeom prst="rect">
            <a:avLst/>
          </a:prstGeom>
        </p:spPr>
        <p:txBody>
          <a:bodyPr spcFirstLastPara="1" vert="horz" wrap="square" lIns="121900" tIns="121900" rIns="121900" bIns="121900" rtlCol="1" anchor="ctr" anchorCtr="0">
            <a:noAutofit/>
          </a:bodyPr>
          <a:lstStyle/>
          <a:p>
            <a:r>
              <a:rPr lang="he-IL" b="1" dirty="0">
                <a:latin typeface="Assistant ExtraBold" pitchFamily="2" charset="-79"/>
                <a:cs typeface="Assistant ExtraBold" pitchFamily="2" charset="-79"/>
              </a:rPr>
              <a:t>מטרות מרכזיות 2022</a:t>
            </a:r>
            <a:endParaRPr b="1" dirty="0">
              <a:latin typeface="Assistant ExtraBold" pitchFamily="2" charset="-79"/>
              <a:cs typeface="Assistant ExtraBold" pitchFamily="2" charset="-79"/>
            </a:endParaRPr>
          </a:p>
        </p:txBody>
      </p:sp>
      <p:pic>
        <p:nvPicPr>
          <p:cNvPr id="2400" name="Google Shape;2400;p51"/>
          <p:cNvPicPr preferRelativeResize="0"/>
          <p:nvPr/>
        </p:nvPicPr>
        <p:blipFill>
          <a:blip r:embed="rId3">
            <a:alphaModFix amt="52000"/>
          </a:blip>
          <a:stretch>
            <a:fillRect/>
          </a:stretch>
        </p:blipFill>
        <p:spPr>
          <a:xfrm rot="-460491" flipH="1">
            <a:off x="2918386" y="1597611"/>
            <a:ext cx="5409801" cy="1445312"/>
          </a:xfrm>
          <a:prstGeom prst="rect">
            <a:avLst/>
          </a:prstGeom>
          <a:noFill/>
          <a:ln>
            <a:noFill/>
          </a:ln>
        </p:spPr>
      </p:pic>
      <p:sp>
        <p:nvSpPr>
          <p:cNvPr id="2407" name="Google Shape;2407;p51"/>
          <p:cNvSpPr txBox="1">
            <a:spLocks noGrp="1"/>
          </p:cNvSpPr>
          <p:nvPr>
            <p:ph type="title" idx="6"/>
          </p:nvPr>
        </p:nvSpPr>
        <p:spPr>
          <a:xfrm flipH="1">
            <a:off x="3027800" y="1980053"/>
            <a:ext cx="3822800" cy="703600"/>
          </a:xfrm>
          <a:prstGeom prst="rect">
            <a:avLst/>
          </a:prstGeom>
        </p:spPr>
        <p:txBody>
          <a:bodyPr spcFirstLastPara="1" vert="horz" wrap="square" lIns="121900" tIns="121900" rIns="121900" bIns="121900" rtlCol="1" anchor="ctr" anchorCtr="0">
            <a:noAutofit/>
          </a:bodyPr>
          <a:lstStyle/>
          <a:p>
            <a:r>
              <a:rPr lang="he-IL" sz="2667" b="1" dirty="0">
                <a:latin typeface="Assistant ExtraBold" pitchFamily="2" charset="-79"/>
                <a:cs typeface="Assistant ExtraBold" pitchFamily="2" charset="-79"/>
              </a:rPr>
              <a:t>סביבת עבודה</a:t>
            </a:r>
            <a:endParaRPr sz="2667" b="1" dirty="0">
              <a:latin typeface="Assistant ExtraBold" pitchFamily="2" charset="-79"/>
              <a:cs typeface="Assistant ExtraBold" pitchFamily="2" charset="-79"/>
            </a:endParaRPr>
          </a:p>
        </p:txBody>
      </p:sp>
      <p:grpSp>
        <p:nvGrpSpPr>
          <p:cNvPr id="48" name="Google Shape;11988;p84">
            <a:extLst>
              <a:ext uri="{FF2B5EF4-FFF2-40B4-BE49-F238E27FC236}">
                <a16:creationId xmlns:a16="http://schemas.microsoft.com/office/drawing/2014/main" id="{8A7EA398-F3EA-79BE-9984-4946E023DC52}"/>
              </a:ext>
            </a:extLst>
          </p:cNvPr>
          <p:cNvGrpSpPr/>
          <p:nvPr/>
        </p:nvGrpSpPr>
        <p:grpSpPr>
          <a:xfrm>
            <a:off x="8610003" y="1649443"/>
            <a:ext cx="1028863" cy="895291"/>
            <a:chOff x="7429366" y="3223183"/>
            <a:chExt cx="334634" cy="333904"/>
          </a:xfrm>
        </p:grpSpPr>
        <p:sp>
          <p:nvSpPr>
            <p:cNvPr id="49" name="Google Shape;11989;p84">
              <a:extLst>
                <a:ext uri="{FF2B5EF4-FFF2-40B4-BE49-F238E27FC236}">
                  <a16:creationId xmlns:a16="http://schemas.microsoft.com/office/drawing/2014/main" id="{C82153F0-BEEA-5883-17F2-67B039A0DF67}"/>
                </a:ext>
              </a:extLst>
            </p:cNvPr>
            <p:cNvSpPr/>
            <p:nvPr/>
          </p:nvSpPr>
          <p:spPr>
            <a:xfrm>
              <a:off x="7429366" y="3223183"/>
              <a:ext cx="334634" cy="333904"/>
            </a:xfrm>
            <a:custGeom>
              <a:avLst/>
              <a:gdLst/>
              <a:ahLst/>
              <a:cxnLst/>
              <a:rect l="l" t="t" r="r" b="b"/>
              <a:pathLst>
                <a:path w="10538" h="10515" extrusionOk="0">
                  <a:moveTo>
                    <a:pt x="6978" y="322"/>
                  </a:moveTo>
                  <a:cubicBezTo>
                    <a:pt x="7930" y="322"/>
                    <a:pt x="8716" y="1096"/>
                    <a:pt x="8716" y="2061"/>
                  </a:cubicBezTo>
                  <a:cubicBezTo>
                    <a:pt x="8716" y="2334"/>
                    <a:pt x="8633" y="2644"/>
                    <a:pt x="8478" y="2942"/>
                  </a:cubicBezTo>
                  <a:cubicBezTo>
                    <a:pt x="8478" y="2954"/>
                    <a:pt x="8466" y="2977"/>
                    <a:pt x="8466" y="2977"/>
                  </a:cubicBezTo>
                  <a:cubicBezTo>
                    <a:pt x="8061" y="3823"/>
                    <a:pt x="7276" y="4704"/>
                    <a:pt x="6978" y="5025"/>
                  </a:cubicBezTo>
                  <a:cubicBezTo>
                    <a:pt x="6680" y="4716"/>
                    <a:pt x="5894" y="3835"/>
                    <a:pt x="5490" y="2989"/>
                  </a:cubicBezTo>
                  <a:cubicBezTo>
                    <a:pt x="5490" y="2977"/>
                    <a:pt x="5478" y="2954"/>
                    <a:pt x="5478" y="2942"/>
                  </a:cubicBezTo>
                  <a:cubicBezTo>
                    <a:pt x="5323" y="2632"/>
                    <a:pt x="5240" y="2334"/>
                    <a:pt x="5240" y="2061"/>
                  </a:cubicBezTo>
                  <a:cubicBezTo>
                    <a:pt x="5240" y="1096"/>
                    <a:pt x="6025" y="322"/>
                    <a:pt x="6978" y="322"/>
                  </a:cubicBezTo>
                  <a:close/>
                  <a:moveTo>
                    <a:pt x="5252" y="3227"/>
                  </a:moveTo>
                  <a:cubicBezTo>
                    <a:pt x="5728" y="4192"/>
                    <a:pt x="6597" y="5121"/>
                    <a:pt x="6811" y="5335"/>
                  </a:cubicBezTo>
                  <a:lnTo>
                    <a:pt x="6811" y="5811"/>
                  </a:lnTo>
                  <a:lnTo>
                    <a:pt x="3751" y="6728"/>
                  </a:lnTo>
                  <a:lnTo>
                    <a:pt x="3751" y="3668"/>
                  </a:lnTo>
                  <a:lnTo>
                    <a:pt x="5252" y="3227"/>
                  </a:lnTo>
                  <a:close/>
                  <a:moveTo>
                    <a:pt x="8704" y="3239"/>
                  </a:moveTo>
                  <a:lnTo>
                    <a:pt x="10205" y="3668"/>
                  </a:lnTo>
                  <a:lnTo>
                    <a:pt x="10205" y="6728"/>
                  </a:lnTo>
                  <a:lnTo>
                    <a:pt x="7145" y="5811"/>
                  </a:lnTo>
                  <a:lnTo>
                    <a:pt x="7145" y="5335"/>
                  </a:lnTo>
                  <a:cubicBezTo>
                    <a:pt x="7371" y="5121"/>
                    <a:pt x="8228" y="4192"/>
                    <a:pt x="8704" y="3239"/>
                  </a:cubicBezTo>
                  <a:close/>
                  <a:moveTo>
                    <a:pt x="358" y="2763"/>
                  </a:moveTo>
                  <a:lnTo>
                    <a:pt x="3418" y="3668"/>
                  </a:lnTo>
                  <a:lnTo>
                    <a:pt x="3418" y="6728"/>
                  </a:lnTo>
                  <a:lnTo>
                    <a:pt x="2263" y="6383"/>
                  </a:lnTo>
                  <a:cubicBezTo>
                    <a:pt x="2244" y="6375"/>
                    <a:pt x="2225" y="6372"/>
                    <a:pt x="2208" y="6372"/>
                  </a:cubicBezTo>
                  <a:cubicBezTo>
                    <a:pt x="2136" y="6372"/>
                    <a:pt x="2077" y="6425"/>
                    <a:pt x="2049" y="6502"/>
                  </a:cubicBezTo>
                  <a:cubicBezTo>
                    <a:pt x="2025" y="6585"/>
                    <a:pt x="2084" y="6680"/>
                    <a:pt x="2168" y="6704"/>
                  </a:cubicBezTo>
                  <a:lnTo>
                    <a:pt x="3418" y="7085"/>
                  </a:lnTo>
                  <a:lnTo>
                    <a:pt x="3418" y="10121"/>
                  </a:lnTo>
                  <a:lnTo>
                    <a:pt x="358" y="9204"/>
                  </a:lnTo>
                  <a:lnTo>
                    <a:pt x="358" y="6168"/>
                  </a:lnTo>
                  <a:lnTo>
                    <a:pt x="1513" y="6514"/>
                  </a:lnTo>
                  <a:lnTo>
                    <a:pt x="1561" y="6514"/>
                  </a:lnTo>
                  <a:cubicBezTo>
                    <a:pt x="1632" y="6514"/>
                    <a:pt x="1692" y="6466"/>
                    <a:pt x="1727" y="6394"/>
                  </a:cubicBezTo>
                  <a:cubicBezTo>
                    <a:pt x="1751" y="6311"/>
                    <a:pt x="1692" y="6216"/>
                    <a:pt x="1608" y="6192"/>
                  </a:cubicBezTo>
                  <a:lnTo>
                    <a:pt x="358" y="5811"/>
                  </a:lnTo>
                  <a:lnTo>
                    <a:pt x="358" y="2763"/>
                  </a:lnTo>
                  <a:close/>
                  <a:moveTo>
                    <a:pt x="7145" y="6156"/>
                  </a:moveTo>
                  <a:lnTo>
                    <a:pt x="10205" y="7061"/>
                  </a:lnTo>
                  <a:lnTo>
                    <a:pt x="10205" y="10121"/>
                  </a:lnTo>
                  <a:lnTo>
                    <a:pt x="7145" y="9204"/>
                  </a:lnTo>
                  <a:lnTo>
                    <a:pt x="7145" y="7990"/>
                  </a:lnTo>
                  <a:cubicBezTo>
                    <a:pt x="7145" y="7895"/>
                    <a:pt x="7073" y="7823"/>
                    <a:pt x="6978" y="7823"/>
                  </a:cubicBezTo>
                  <a:cubicBezTo>
                    <a:pt x="6895" y="7823"/>
                    <a:pt x="6811" y="7895"/>
                    <a:pt x="6811" y="7990"/>
                  </a:cubicBezTo>
                  <a:lnTo>
                    <a:pt x="6811" y="9204"/>
                  </a:lnTo>
                  <a:lnTo>
                    <a:pt x="3751" y="10121"/>
                  </a:lnTo>
                  <a:lnTo>
                    <a:pt x="3751" y="7061"/>
                  </a:lnTo>
                  <a:lnTo>
                    <a:pt x="6811" y="6156"/>
                  </a:lnTo>
                  <a:lnTo>
                    <a:pt x="6811" y="7311"/>
                  </a:lnTo>
                  <a:cubicBezTo>
                    <a:pt x="6811" y="7407"/>
                    <a:pt x="6895" y="7478"/>
                    <a:pt x="6978" y="7478"/>
                  </a:cubicBezTo>
                  <a:cubicBezTo>
                    <a:pt x="7073" y="7478"/>
                    <a:pt x="7145" y="7407"/>
                    <a:pt x="7145" y="7311"/>
                  </a:cubicBezTo>
                  <a:lnTo>
                    <a:pt x="7145" y="6156"/>
                  </a:lnTo>
                  <a:close/>
                  <a:moveTo>
                    <a:pt x="6966" y="1"/>
                  </a:moveTo>
                  <a:cubicBezTo>
                    <a:pt x="5823" y="1"/>
                    <a:pt x="4894" y="918"/>
                    <a:pt x="4894" y="2061"/>
                  </a:cubicBezTo>
                  <a:cubicBezTo>
                    <a:pt x="4894" y="2334"/>
                    <a:pt x="4966" y="2632"/>
                    <a:pt x="5085" y="2930"/>
                  </a:cubicBezTo>
                  <a:lnTo>
                    <a:pt x="3573" y="3370"/>
                  </a:lnTo>
                  <a:lnTo>
                    <a:pt x="215" y="2382"/>
                  </a:lnTo>
                  <a:cubicBezTo>
                    <a:pt x="205" y="2375"/>
                    <a:pt x="192" y="2372"/>
                    <a:pt x="179" y="2372"/>
                  </a:cubicBezTo>
                  <a:cubicBezTo>
                    <a:pt x="146" y="2372"/>
                    <a:pt x="106" y="2389"/>
                    <a:pt x="72" y="2406"/>
                  </a:cubicBezTo>
                  <a:cubicBezTo>
                    <a:pt x="25" y="2442"/>
                    <a:pt x="1" y="2477"/>
                    <a:pt x="1" y="2537"/>
                  </a:cubicBezTo>
                  <a:lnTo>
                    <a:pt x="1" y="5954"/>
                  </a:lnTo>
                  <a:lnTo>
                    <a:pt x="1" y="9335"/>
                  </a:lnTo>
                  <a:cubicBezTo>
                    <a:pt x="1" y="9419"/>
                    <a:pt x="37" y="9478"/>
                    <a:pt x="120" y="9502"/>
                  </a:cubicBezTo>
                  <a:lnTo>
                    <a:pt x="3513" y="10514"/>
                  </a:lnTo>
                  <a:lnTo>
                    <a:pt x="3573" y="10514"/>
                  </a:lnTo>
                  <a:lnTo>
                    <a:pt x="6847" y="9550"/>
                  </a:lnTo>
                  <a:cubicBezTo>
                    <a:pt x="6859" y="9562"/>
                    <a:pt x="6883" y="9562"/>
                    <a:pt x="6918" y="9562"/>
                  </a:cubicBezTo>
                  <a:cubicBezTo>
                    <a:pt x="6942" y="9562"/>
                    <a:pt x="6966" y="9562"/>
                    <a:pt x="6990" y="9550"/>
                  </a:cubicBezTo>
                  <a:lnTo>
                    <a:pt x="10264" y="10514"/>
                  </a:lnTo>
                  <a:lnTo>
                    <a:pt x="10312" y="10514"/>
                  </a:lnTo>
                  <a:cubicBezTo>
                    <a:pt x="10335" y="10514"/>
                    <a:pt x="10383" y="10502"/>
                    <a:pt x="10419" y="10490"/>
                  </a:cubicBezTo>
                  <a:cubicBezTo>
                    <a:pt x="10455" y="10454"/>
                    <a:pt x="10490" y="10407"/>
                    <a:pt x="10490" y="10347"/>
                  </a:cubicBezTo>
                  <a:lnTo>
                    <a:pt x="10538" y="6942"/>
                  </a:lnTo>
                  <a:lnTo>
                    <a:pt x="10538" y="3549"/>
                  </a:lnTo>
                  <a:cubicBezTo>
                    <a:pt x="10538" y="3477"/>
                    <a:pt x="10490" y="3418"/>
                    <a:pt x="10419" y="3394"/>
                  </a:cubicBezTo>
                  <a:lnTo>
                    <a:pt x="8835" y="2930"/>
                  </a:lnTo>
                  <a:cubicBezTo>
                    <a:pt x="8954" y="2632"/>
                    <a:pt x="9038" y="2334"/>
                    <a:pt x="9038" y="2061"/>
                  </a:cubicBezTo>
                  <a:cubicBezTo>
                    <a:pt x="9038" y="918"/>
                    <a:pt x="8109" y="1"/>
                    <a:pt x="696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rtl="0"/>
              <a:endParaRPr sz="2133" dirty="0"/>
            </a:p>
          </p:txBody>
        </p:sp>
        <p:sp>
          <p:nvSpPr>
            <p:cNvPr id="50" name="Google Shape;11990;p84">
              <a:extLst>
                <a:ext uri="{FF2B5EF4-FFF2-40B4-BE49-F238E27FC236}">
                  <a16:creationId xmlns:a16="http://schemas.microsoft.com/office/drawing/2014/main" id="{917D8A12-E491-D81C-75AD-9A55313EC058}"/>
                </a:ext>
              </a:extLst>
            </p:cNvPr>
            <p:cNvSpPr/>
            <p:nvPr/>
          </p:nvSpPr>
          <p:spPr>
            <a:xfrm>
              <a:off x="7613514" y="3251541"/>
              <a:ext cx="74878" cy="74529"/>
            </a:xfrm>
            <a:custGeom>
              <a:avLst/>
              <a:gdLst/>
              <a:ahLst/>
              <a:cxnLst/>
              <a:rect l="l" t="t" r="r" b="b"/>
              <a:pathLst>
                <a:path w="2358" h="2347" extrusionOk="0">
                  <a:moveTo>
                    <a:pt x="1179" y="322"/>
                  </a:moveTo>
                  <a:cubicBezTo>
                    <a:pt x="1643" y="322"/>
                    <a:pt x="2012" y="691"/>
                    <a:pt x="2012" y="1156"/>
                  </a:cubicBezTo>
                  <a:cubicBezTo>
                    <a:pt x="2012" y="1620"/>
                    <a:pt x="1643" y="1989"/>
                    <a:pt x="1179" y="1989"/>
                  </a:cubicBezTo>
                  <a:cubicBezTo>
                    <a:pt x="715" y="1989"/>
                    <a:pt x="345" y="1620"/>
                    <a:pt x="345" y="1156"/>
                  </a:cubicBezTo>
                  <a:cubicBezTo>
                    <a:pt x="334" y="703"/>
                    <a:pt x="715" y="322"/>
                    <a:pt x="1179" y="322"/>
                  </a:cubicBezTo>
                  <a:close/>
                  <a:moveTo>
                    <a:pt x="1179" y="1"/>
                  </a:moveTo>
                  <a:cubicBezTo>
                    <a:pt x="524" y="1"/>
                    <a:pt x="0" y="513"/>
                    <a:pt x="0" y="1168"/>
                  </a:cubicBezTo>
                  <a:cubicBezTo>
                    <a:pt x="0" y="1811"/>
                    <a:pt x="524" y="2346"/>
                    <a:pt x="1179" y="2346"/>
                  </a:cubicBezTo>
                  <a:cubicBezTo>
                    <a:pt x="1834" y="2346"/>
                    <a:pt x="2358" y="1822"/>
                    <a:pt x="2358" y="1168"/>
                  </a:cubicBezTo>
                  <a:cubicBezTo>
                    <a:pt x="2358" y="513"/>
                    <a:pt x="1834" y="1"/>
                    <a:pt x="117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rtl="0"/>
              <a:endParaRPr sz="2133"/>
            </a:p>
          </p:txBody>
        </p:sp>
      </p:grpSp>
      <p:pic>
        <p:nvPicPr>
          <p:cNvPr id="15" name="תמונה 14">
            <a:extLst>
              <a:ext uri="{FF2B5EF4-FFF2-40B4-BE49-F238E27FC236}">
                <a16:creationId xmlns:a16="http://schemas.microsoft.com/office/drawing/2014/main" id="{BDDD72B7-F614-52B3-03D8-B9ED16E861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38" y="1"/>
            <a:ext cx="1402535" cy="1823295"/>
          </a:xfrm>
          <a:prstGeom prst="rect">
            <a:avLst/>
          </a:prstGeom>
        </p:spPr>
      </p:pic>
      <p:sp>
        <p:nvSpPr>
          <p:cNvPr id="30" name="Google Shape;2406;p51">
            <a:extLst>
              <a:ext uri="{FF2B5EF4-FFF2-40B4-BE49-F238E27FC236}">
                <a16:creationId xmlns:a16="http://schemas.microsoft.com/office/drawing/2014/main" id="{C250D8DE-5C01-5ED3-4025-BF4B426D5A53}"/>
              </a:ext>
            </a:extLst>
          </p:cNvPr>
          <p:cNvSpPr txBox="1">
            <a:spLocks/>
          </p:cNvSpPr>
          <p:nvPr/>
        </p:nvSpPr>
        <p:spPr>
          <a:xfrm>
            <a:off x="2192055" y="3397692"/>
            <a:ext cx="6208413" cy="18757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algn="r" rtl="1">
              <a:buFont typeface="Wingdings" panose="05000000000000000000" pitchFamily="2" charset="2"/>
              <a:buChar char="§"/>
            </a:pPr>
            <a:endParaRPr lang="he-IL" sz="2667" dirty="0">
              <a:latin typeface="Assistant SemiBold" pitchFamily="2" charset="-79"/>
              <a:cs typeface="Assistant SemiBold" pitchFamily="2" charset="-79"/>
            </a:endParaRPr>
          </a:p>
          <a:p>
            <a:pPr algn="r" rtl="1">
              <a:buFont typeface="Wingdings" panose="05000000000000000000" pitchFamily="2" charset="2"/>
              <a:buChar char="§"/>
            </a:pPr>
            <a:r>
              <a:rPr lang="he-IL" sz="2667" dirty="0">
                <a:latin typeface="Assistant SemiBold" pitchFamily="2" charset="-79"/>
                <a:cs typeface="Assistant SemiBold" pitchFamily="2" charset="-79"/>
              </a:rPr>
              <a:t>סביבה איכותית ותומכת במשבר האקלים</a:t>
            </a:r>
          </a:p>
          <a:p>
            <a:pPr algn="r" rtl="1">
              <a:buFont typeface="Wingdings" panose="05000000000000000000" pitchFamily="2" charset="2"/>
              <a:buChar char="§"/>
            </a:pPr>
            <a:r>
              <a:rPr lang="he-IL" sz="2667" dirty="0">
                <a:latin typeface="Assistant SemiBold" pitchFamily="2" charset="-79"/>
                <a:cs typeface="Assistant SemiBold" pitchFamily="2" charset="-79"/>
              </a:rPr>
              <a:t>בנייה ירוקה- אלמנטים תומכי חסכון</a:t>
            </a:r>
          </a:p>
          <a:p>
            <a:pPr algn="r" rtl="1">
              <a:buFont typeface="Wingdings" panose="05000000000000000000" pitchFamily="2" charset="2"/>
              <a:buChar char="§"/>
            </a:pPr>
            <a:r>
              <a:rPr lang="he-IL" sz="2667" dirty="0">
                <a:latin typeface="Assistant SemiBold" pitchFamily="2" charset="-79"/>
                <a:cs typeface="Assistant SemiBold" pitchFamily="2" charset="-79"/>
              </a:rPr>
              <a:t>חדרי ישיבות דיגיטליים</a:t>
            </a:r>
          </a:p>
        </p:txBody>
      </p:sp>
    </p:spTree>
    <p:extLst>
      <p:ext uri="{BB962C8B-B14F-4D97-AF65-F5344CB8AC3E}">
        <p14:creationId xmlns:p14="http://schemas.microsoft.com/office/powerpoint/2010/main" val="1266700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0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2" name="Google Shape;2192;p44"/>
          <p:cNvPicPr preferRelativeResize="0"/>
          <p:nvPr/>
        </p:nvPicPr>
        <p:blipFill>
          <a:blip r:embed="rId3">
            <a:alphaModFix amt="44000"/>
            <a:duotone>
              <a:prstClr val="black"/>
              <a:srgbClr val="996633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8648513" y="2043866"/>
            <a:ext cx="2146012" cy="1562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3" name="Google Shape;2193;p44"/>
          <p:cNvPicPr preferRelativeResize="0"/>
          <p:nvPr/>
        </p:nvPicPr>
        <p:blipFill>
          <a:blip r:embed="rId4">
            <a:alphaModFix amt="55000"/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261571" y="2123876"/>
            <a:ext cx="2282436" cy="1579232"/>
          </a:xfrm>
          <a:prstGeom prst="rect">
            <a:avLst/>
          </a:prstGeom>
          <a:noFill/>
          <a:ln>
            <a:noFill/>
          </a:ln>
        </p:spPr>
      </p:pic>
      <p:sp>
        <p:nvSpPr>
          <p:cNvPr id="2196" name="Google Shape;2196;p44"/>
          <p:cNvSpPr txBox="1"/>
          <p:nvPr/>
        </p:nvSpPr>
        <p:spPr>
          <a:xfrm>
            <a:off x="3907592" y="2869684"/>
            <a:ext cx="1791200" cy="44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rtl="0"/>
            <a:endParaRPr sz="2400" dirty="0">
              <a:solidFill>
                <a:schemeClr val="dk2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pic>
        <p:nvPicPr>
          <p:cNvPr id="2199" name="Google Shape;2199;p44"/>
          <p:cNvPicPr preferRelativeResize="0"/>
          <p:nvPr/>
        </p:nvPicPr>
        <p:blipFill>
          <a:blip r:embed="rId5">
            <a:alphaModFix amt="68000"/>
          </a:blip>
          <a:stretch>
            <a:fillRect/>
          </a:stretch>
        </p:blipFill>
        <p:spPr>
          <a:xfrm>
            <a:off x="4945893" y="2086318"/>
            <a:ext cx="2127297" cy="1630012"/>
          </a:xfrm>
          <a:prstGeom prst="rect">
            <a:avLst/>
          </a:prstGeom>
          <a:noFill/>
          <a:ln>
            <a:noFill/>
          </a:ln>
        </p:spPr>
      </p:pic>
      <p:sp>
        <p:nvSpPr>
          <p:cNvPr id="2200" name="Google Shape;2200;p44"/>
          <p:cNvSpPr txBox="1"/>
          <p:nvPr/>
        </p:nvSpPr>
        <p:spPr>
          <a:xfrm>
            <a:off x="7147133" y="3833596"/>
            <a:ext cx="1791200" cy="44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rtl="0"/>
            <a:endParaRPr sz="2400" dirty="0">
              <a:solidFill>
                <a:schemeClr val="dk2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sp>
        <p:nvSpPr>
          <p:cNvPr id="2202" name="Google Shape;2202;p44"/>
          <p:cNvSpPr txBox="1"/>
          <p:nvPr/>
        </p:nvSpPr>
        <p:spPr>
          <a:xfrm>
            <a:off x="9545111" y="3981262"/>
            <a:ext cx="1791200" cy="7662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rtl="0"/>
            <a:endParaRPr sz="2400" dirty="0">
              <a:solidFill>
                <a:schemeClr val="dk2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sp>
        <p:nvSpPr>
          <p:cNvPr id="2204" name="Google Shape;2204;p44"/>
          <p:cNvSpPr txBox="1"/>
          <p:nvPr/>
        </p:nvSpPr>
        <p:spPr>
          <a:xfrm>
            <a:off x="912424" y="4009708"/>
            <a:ext cx="2568000" cy="44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rtl="0"/>
            <a:endParaRPr sz="2133" b="1" dirty="0">
              <a:solidFill>
                <a:schemeClr val="dk2"/>
              </a:solidFill>
              <a:latin typeface="Overpass Black"/>
              <a:ea typeface="Overpass Black"/>
              <a:cs typeface="Overpass Black"/>
              <a:sym typeface="Overpass Black"/>
            </a:endParaRPr>
          </a:p>
        </p:txBody>
      </p:sp>
      <p:sp>
        <p:nvSpPr>
          <p:cNvPr id="2205" name="Google Shape;2205;p44"/>
          <p:cNvSpPr txBox="1"/>
          <p:nvPr/>
        </p:nvSpPr>
        <p:spPr>
          <a:xfrm>
            <a:off x="4803192" y="3972252"/>
            <a:ext cx="2568000" cy="44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rtl="0"/>
            <a:r>
              <a:rPr lang="he-IL" sz="2133" b="1" dirty="0">
                <a:solidFill>
                  <a:schemeClr val="dk2"/>
                </a:solidFill>
                <a:latin typeface="Assistant ExtraBold" pitchFamily="2" charset="-79"/>
                <a:ea typeface="Overpass Black"/>
                <a:cs typeface="Assistant ExtraBold" pitchFamily="2" charset="-79"/>
                <a:sym typeface="Overpass Black"/>
              </a:rPr>
              <a:t>משרדי קק"ל ובית נחמיה</a:t>
            </a:r>
            <a:endParaRPr sz="2133" b="1" dirty="0">
              <a:solidFill>
                <a:schemeClr val="dk2"/>
              </a:solidFill>
              <a:latin typeface="Assistant ExtraBold" pitchFamily="2" charset="-79"/>
              <a:ea typeface="Overpass Black"/>
              <a:cs typeface="Assistant ExtraBold" pitchFamily="2" charset="-79"/>
              <a:sym typeface="Overpass Black"/>
            </a:endParaRPr>
          </a:p>
        </p:txBody>
      </p:sp>
      <p:sp>
        <p:nvSpPr>
          <p:cNvPr id="2206" name="Google Shape;2206;p44"/>
          <p:cNvSpPr txBox="1"/>
          <p:nvPr/>
        </p:nvSpPr>
        <p:spPr>
          <a:xfrm>
            <a:off x="1090696" y="3972253"/>
            <a:ext cx="2725416" cy="1530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rtl="0"/>
            <a:r>
              <a:rPr lang="he-IL" sz="2133" b="1" dirty="0">
                <a:solidFill>
                  <a:schemeClr val="dk2"/>
                </a:solidFill>
                <a:latin typeface="Assistant ExtraBold" pitchFamily="2" charset="-79"/>
                <a:ea typeface="Overpass Black"/>
                <a:cs typeface="Assistant ExtraBold" pitchFamily="2" charset="-79"/>
                <a:sym typeface="Overpass Black"/>
              </a:rPr>
              <a:t>חדר כושר אישי לעובדים</a:t>
            </a:r>
            <a:endParaRPr sz="2133" b="1" dirty="0">
              <a:solidFill>
                <a:schemeClr val="dk2"/>
              </a:solidFill>
              <a:latin typeface="Assistant ExtraBold" pitchFamily="2" charset="-79"/>
              <a:ea typeface="Overpass Black"/>
              <a:cs typeface="Assistant ExtraBold" pitchFamily="2" charset="-79"/>
              <a:sym typeface="Overpass Black"/>
            </a:endParaRPr>
          </a:p>
        </p:txBody>
      </p:sp>
      <p:sp>
        <p:nvSpPr>
          <p:cNvPr id="2207" name="Google Shape;2207;p44"/>
          <p:cNvSpPr txBox="1"/>
          <p:nvPr/>
        </p:nvSpPr>
        <p:spPr>
          <a:xfrm>
            <a:off x="10013512" y="4089989"/>
            <a:ext cx="2568000" cy="44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rtl="0"/>
            <a:endParaRPr sz="2133" dirty="0">
              <a:solidFill>
                <a:schemeClr val="dk2"/>
              </a:solidFill>
              <a:latin typeface="Overpass Black"/>
              <a:ea typeface="Overpass Black"/>
              <a:cs typeface="Overpass Black"/>
              <a:sym typeface="Overpass Black"/>
            </a:endParaRPr>
          </a:p>
        </p:txBody>
      </p:sp>
      <p:sp>
        <p:nvSpPr>
          <p:cNvPr id="2211" name="Google Shape;2211;p44"/>
          <p:cNvSpPr txBox="1">
            <a:spLocks noGrp="1"/>
          </p:cNvSpPr>
          <p:nvPr>
            <p:ph type="ctrTitle"/>
          </p:nvPr>
        </p:nvSpPr>
        <p:spPr>
          <a:xfrm>
            <a:off x="981000" y="508092"/>
            <a:ext cx="10230000" cy="770400"/>
          </a:xfrm>
          <a:prstGeom prst="rect">
            <a:avLst/>
          </a:prstGeom>
        </p:spPr>
        <p:txBody>
          <a:bodyPr spcFirstLastPara="1" vert="horz" wrap="square" lIns="121900" tIns="121900" rIns="121900" bIns="121900" rtlCol="1" anchor="ctr" anchorCtr="0">
            <a:noAutofit/>
          </a:bodyPr>
          <a:lstStyle/>
          <a:p>
            <a:r>
              <a:rPr lang="he-IL" b="1" dirty="0">
                <a:latin typeface="Assistant ExtraBold" pitchFamily="2" charset="-79"/>
                <a:cs typeface="Assistant ExtraBold" pitchFamily="2" charset="-79"/>
              </a:rPr>
              <a:t>אז מה הספקנו עד היום?</a:t>
            </a:r>
            <a:endParaRPr b="1" dirty="0">
              <a:solidFill>
                <a:schemeClr val="dk2"/>
              </a:solidFill>
              <a:latin typeface="Assistant ExtraBold" pitchFamily="2" charset="-79"/>
              <a:cs typeface="Assistant ExtraBold" pitchFamily="2" charset="-79"/>
            </a:endParaRPr>
          </a:p>
        </p:txBody>
      </p:sp>
      <p:sp>
        <p:nvSpPr>
          <p:cNvPr id="3" name="תיבת טקסט 2">
            <a:extLst>
              <a:ext uri="{FF2B5EF4-FFF2-40B4-BE49-F238E27FC236}">
                <a16:creationId xmlns:a16="http://schemas.microsoft.com/office/drawing/2014/main" id="{66C72433-190F-66AD-10C4-F3CADF196AEB}"/>
              </a:ext>
            </a:extLst>
          </p:cNvPr>
          <p:cNvSpPr txBox="1"/>
          <p:nvPr/>
        </p:nvSpPr>
        <p:spPr>
          <a:xfrm>
            <a:off x="9397048" y="4129534"/>
            <a:ext cx="2794952" cy="115922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endParaRPr lang="he-IL" sz="2133" b="1" dirty="0">
              <a:solidFill>
                <a:schemeClr val="dk2"/>
              </a:solidFill>
              <a:latin typeface="Overpass Black"/>
            </a:endParaRPr>
          </a:p>
          <a:p>
            <a:pPr algn="r" rtl="1"/>
            <a:endParaRPr lang="he-IL" sz="2400" dirty="0"/>
          </a:p>
          <a:p>
            <a:pPr algn="r" rtl="1"/>
            <a:endParaRPr lang="he-IL" sz="2400" dirty="0"/>
          </a:p>
        </p:txBody>
      </p:sp>
      <p:pic>
        <p:nvPicPr>
          <p:cNvPr id="2" name="תמונה 1">
            <a:extLst>
              <a:ext uri="{FF2B5EF4-FFF2-40B4-BE49-F238E27FC236}">
                <a16:creationId xmlns:a16="http://schemas.microsoft.com/office/drawing/2014/main" id="{DEB64E60-5627-25AD-5B8C-E31EC1840DF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76249" y="2544286"/>
            <a:ext cx="712041" cy="738412"/>
          </a:xfrm>
          <a:prstGeom prst="rect">
            <a:avLst/>
          </a:prstGeom>
        </p:spPr>
      </p:pic>
      <p:grpSp>
        <p:nvGrpSpPr>
          <p:cNvPr id="24" name="Google Shape;12534;p85">
            <a:extLst>
              <a:ext uri="{FF2B5EF4-FFF2-40B4-BE49-F238E27FC236}">
                <a16:creationId xmlns:a16="http://schemas.microsoft.com/office/drawing/2014/main" id="{88926A3E-57AF-780C-1212-664EFB9C1B0B}"/>
              </a:ext>
            </a:extLst>
          </p:cNvPr>
          <p:cNvGrpSpPr/>
          <p:nvPr/>
        </p:nvGrpSpPr>
        <p:grpSpPr>
          <a:xfrm>
            <a:off x="5573934" y="2501867"/>
            <a:ext cx="871212" cy="798912"/>
            <a:chOff x="2628727" y="2443496"/>
            <a:chExt cx="322405" cy="332630"/>
          </a:xfrm>
        </p:grpSpPr>
        <p:sp>
          <p:nvSpPr>
            <p:cNvPr id="25" name="Google Shape;12535;p85">
              <a:extLst>
                <a:ext uri="{FF2B5EF4-FFF2-40B4-BE49-F238E27FC236}">
                  <a16:creationId xmlns:a16="http://schemas.microsoft.com/office/drawing/2014/main" id="{300DCE54-922E-BA61-294E-DF32DD77B0A1}"/>
                </a:ext>
              </a:extLst>
            </p:cNvPr>
            <p:cNvSpPr/>
            <p:nvPr/>
          </p:nvSpPr>
          <p:spPr>
            <a:xfrm>
              <a:off x="2655856" y="2604370"/>
              <a:ext cx="48579" cy="64506"/>
            </a:xfrm>
            <a:custGeom>
              <a:avLst/>
              <a:gdLst/>
              <a:ahLst/>
              <a:cxnLst/>
              <a:rect l="l" t="t" r="r" b="b"/>
              <a:pathLst>
                <a:path w="1525" h="2025" extrusionOk="0">
                  <a:moveTo>
                    <a:pt x="762" y="346"/>
                  </a:moveTo>
                  <a:cubicBezTo>
                    <a:pt x="1000" y="346"/>
                    <a:pt x="1191" y="536"/>
                    <a:pt x="1191" y="774"/>
                  </a:cubicBezTo>
                  <a:lnTo>
                    <a:pt x="1191" y="1715"/>
                  </a:lnTo>
                  <a:lnTo>
                    <a:pt x="345" y="1715"/>
                  </a:lnTo>
                  <a:lnTo>
                    <a:pt x="345" y="774"/>
                  </a:lnTo>
                  <a:lnTo>
                    <a:pt x="334" y="774"/>
                  </a:lnTo>
                  <a:cubicBezTo>
                    <a:pt x="334" y="536"/>
                    <a:pt x="524" y="346"/>
                    <a:pt x="762" y="346"/>
                  </a:cubicBezTo>
                  <a:close/>
                  <a:moveTo>
                    <a:pt x="762" y="0"/>
                  </a:moveTo>
                  <a:cubicBezTo>
                    <a:pt x="345" y="0"/>
                    <a:pt x="0" y="346"/>
                    <a:pt x="0" y="762"/>
                  </a:cubicBezTo>
                  <a:lnTo>
                    <a:pt x="0" y="1858"/>
                  </a:lnTo>
                  <a:cubicBezTo>
                    <a:pt x="0" y="1953"/>
                    <a:pt x="72" y="2024"/>
                    <a:pt x="167" y="2024"/>
                  </a:cubicBezTo>
                  <a:lnTo>
                    <a:pt x="1357" y="2024"/>
                  </a:lnTo>
                  <a:cubicBezTo>
                    <a:pt x="1441" y="2024"/>
                    <a:pt x="1524" y="1953"/>
                    <a:pt x="1524" y="1858"/>
                  </a:cubicBezTo>
                  <a:lnTo>
                    <a:pt x="1524" y="762"/>
                  </a:lnTo>
                  <a:cubicBezTo>
                    <a:pt x="1524" y="346"/>
                    <a:pt x="1179" y="0"/>
                    <a:pt x="76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rtl="0"/>
              <a:endParaRPr sz="2400"/>
            </a:p>
          </p:txBody>
        </p:sp>
        <p:sp>
          <p:nvSpPr>
            <p:cNvPr id="26" name="Google Shape;12536;p85">
              <a:extLst>
                <a:ext uri="{FF2B5EF4-FFF2-40B4-BE49-F238E27FC236}">
                  <a16:creationId xmlns:a16="http://schemas.microsoft.com/office/drawing/2014/main" id="{3A879915-291C-9482-C862-BAE32480C6E2}"/>
                </a:ext>
              </a:extLst>
            </p:cNvPr>
            <p:cNvSpPr/>
            <p:nvPr/>
          </p:nvSpPr>
          <p:spPr>
            <a:xfrm>
              <a:off x="2628727" y="2443496"/>
              <a:ext cx="322405" cy="332630"/>
            </a:xfrm>
            <a:custGeom>
              <a:avLst/>
              <a:gdLst/>
              <a:ahLst/>
              <a:cxnLst/>
              <a:rect l="l" t="t" r="r" b="b"/>
              <a:pathLst>
                <a:path w="11145" h="10442" extrusionOk="0">
                  <a:moveTo>
                    <a:pt x="8692" y="2608"/>
                  </a:moveTo>
                  <a:cubicBezTo>
                    <a:pt x="8716" y="2608"/>
                    <a:pt x="8751" y="2643"/>
                    <a:pt x="8751" y="2667"/>
                  </a:cubicBezTo>
                  <a:lnTo>
                    <a:pt x="8751" y="3024"/>
                  </a:lnTo>
                  <a:cubicBezTo>
                    <a:pt x="8751" y="3060"/>
                    <a:pt x="8716" y="3084"/>
                    <a:pt x="8692" y="3084"/>
                  </a:cubicBezTo>
                  <a:lnTo>
                    <a:pt x="2453" y="3084"/>
                  </a:lnTo>
                  <a:cubicBezTo>
                    <a:pt x="2441" y="3084"/>
                    <a:pt x="2405" y="3060"/>
                    <a:pt x="2405" y="3024"/>
                  </a:cubicBezTo>
                  <a:lnTo>
                    <a:pt x="2405" y="2667"/>
                  </a:lnTo>
                  <a:cubicBezTo>
                    <a:pt x="2405" y="2643"/>
                    <a:pt x="2441" y="2608"/>
                    <a:pt x="2465" y="2608"/>
                  </a:cubicBezTo>
                  <a:close/>
                  <a:moveTo>
                    <a:pt x="8096" y="3405"/>
                  </a:moveTo>
                  <a:lnTo>
                    <a:pt x="8096" y="3834"/>
                  </a:lnTo>
                  <a:lnTo>
                    <a:pt x="7977" y="3953"/>
                  </a:lnTo>
                  <a:lnTo>
                    <a:pt x="7227" y="3953"/>
                  </a:lnTo>
                  <a:lnTo>
                    <a:pt x="7108" y="3834"/>
                  </a:lnTo>
                  <a:lnTo>
                    <a:pt x="7108" y="3405"/>
                  </a:lnTo>
                  <a:close/>
                  <a:moveTo>
                    <a:pt x="4048" y="3417"/>
                  </a:moveTo>
                  <a:lnTo>
                    <a:pt x="4048" y="3846"/>
                  </a:lnTo>
                  <a:lnTo>
                    <a:pt x="3929" y="3965"/>
                  </a:lnTo>
                  <a:lnTo>
                    <a:pt x="3179" y="3965"/>
                  </a:lnTo>
                  <a:lnTo>
                    <a:pt x="3060" y="3846"/>
                  </a:lnTo>
                  <a:lnTo>
                    <a:pt x="3060" y="3417"/>
                  </a:lnTo>
                  <a:close/>
                  <a:moveTo>
                    <a:pt x="2739" y="3417"/>
                  </a:moveTo>
                  <a:lnTo>
                    <a:pt x="2739" y="3905"/>
                  </a:lnTo>
                  <a:cubicBezTo>
                    <a:pt x="2739" y="3953"/>
                    <a:pt x="2751" y="4001"/>
                    <a:pt x="2774" y="4025"/>
                  </a:cubicBezTo>
                  <a:lnTo>
                    <a:pt x="2941" y="4191"/>
                  </a:lnTo>
                  <a:lnTo>
                    <a:pt x="2941" y="4667"/>
                  </a:lnTo>
                  <a:lnTo>
                    <a:pt x="357" y="4667"/>
                  </a:lnTo>
                  <a:lnTo>
                    <a:pt x="476" y="3453"/>
                  </a:lnTo>
                  <a:cubicBezTo>
                    <a:pt x="476" y="3429"/>
                    <a:pt x="500" y="3417"/>
                    <a:pt x="536" y="3417"/>
                  </a:cubicBezTo>
                  <a:close/>
                  <a:moveTo>
                    <a:pt x="10621" y="3417"/>
                  </a:moveTo>
                  <a:cubicBezTo>
                    <a:pt x="10656" y="3417"/>
                    <a:pt x="10668" y="3429"/>
                    <a:pt x="10680" y="3453"/>
                  </a:cubicBezTo>
                  <a:lnTo>
                    <a:pt x="10799" y="4667"/>
                  </a:lnTo>
                  <a:lnTo>
                    <a:pt x="8204" y="4667"/>
                  </a:lnTo>
                  <a:lnTo>
                    <a:pt x="8204" y="4191"/>
                  </a:lnTo>
                  <a:lnTo>
                    <a:pt x="8382" y="4025"/>
                  </a:lnTo>
                  <a:cubicBezTo>
                    <a:pt x="8406" y="4001"/>
                    <a:pt x="8418" y="3953"/>
                    <a:pt x="8418" y="3905"/>
                  </a:cubicBezTo>
                  <a:lnTo>
                    <a:pt x="8418" y="3417"/>
                  </a:lnTo>
                  <a:close/>
                  <a:moveTo>
                    <a:pt x="3834" y="4298"/>
                  </a:moveTo>
                  <a:lnTo>
                    <a:pt x="3834" y="7644"/>
                  </a:lnTo>
                  <a:lnTo>
                    <a:pt x="3286" y="7644"/>
                  </a:lnTo>
                  <a:lnTo>
                    <a:pt x="3286" y="4298"/>
                  </a:lnTo>
                  <a:close/>
                  <a:moveTo>
                    <a:pt x="7870" y="4298"/>
                  </a:moveTo>
                  <a:lnTo>
                    <a:pt x="7870" y="7644"/>
                  </a:lnTo>
                  <a:lnTo>
                    <a:pt x="7323" y="7644"/>
                  </a:lnTo>
                  <a:lnTo>
                    <a:pt x="7323" y="4298"/>
                  </a:lnTo>
                  <a:close/>
                  <a:moveTo>
                    <a:pt x="5563" y="6230"/>
                  </a:moveTo>
                  <a:cubicBezTo>
                    <a:pt x="5617" y="6230"/>
                    <a:pt x="5674" y="6245"/>
                    <a:pt x="5727" y="6275"/>
                  </a:cubicBezTo>
                  <a:lnTo>
                    <a:pt x="6013" y="6465"/>
                  </a:lnTo>
                  <a:cubicBezTo>
                    <a:pt x="6084" y="6513"/>
                    <a:pt x="6132" y="6596"/>
                    <a:pt x="6132" y="6692"/>
                  </a:cubicBezTo>
                  <a:lnTo>
                    <a:pt x="6132" y="8525"/>
                  </a:lnTo>
                  <a:lnTo>
                    <a:pt x="5013" y="8525"/>
                  </a:lnTo>
                  <a:lnTo>
                    <a:pt x="5013" y="6692"/>
                  </a:lnTo>
                  <a:cubicBezTo>
                    <a:pt x="5013" y="6596"/>
                    <a:pt x="5060" y="6513"/>
                    <a:pt x="5132" y="6465"/>
                  </a:cubicBezTo>
                  <a:lnTo>
                    <a:pt x="5418" y="6275"/>
                  </a:lnTo>
                  <a:cubicBezTo>
                    <a:pt x="5459" y="6245"/>
                    <a:pt x="5510" y="6230"/>
                    <a:pt x="5563" y="6230"/>
                  </a:cubicBezTo>
                  <a:close/>
                  <a:moveTo>
                    <a:pt x="3929" y="7989"/>
                  </a:moveTo>
                  <a:lnTo>
                    <a:pt x="4048" y="8108"/>
                  </a:lnTo>
                  <a:lnTo>
                    <a:pt x="4048" y="8537"/>
                  </a:lnTo>
                  <a:lnTo>
                    <a:pt x="3060" y="8537"/>
                  </a:lnTo>
                  <a:lnTo>
                    <a:pt x="3060" y="8108"/>
                  </a:lnTo>
                  <a:lnTo>
                    <a:pt x="3179" y="7989"/>
                  </a:lnTo>
                  <a:close/>
                  <a:moveTo>
                    <a:pt x="7954" y="7989"/>
                  </a:moveTo>
                  <a:lnTo>
                    <a:pt x="8073" y="8108"/>
                  </a:lnTo>
                  <a:lnTo>
                    <a:pt x="8073" y="8537"/>
                  </a:lnTo>
                  <a:lnTo>
                    <a:pt x="7096" y="8537"/>
                  </a:lnTo>
                  <a:lnTo>
                    <a:pt x="7096" y="8525"/>
                  </a:lnTo>
                  <a:lnTo>
                    <a:pt x="7096" y="8108"/>
                  </a:lnTo>
                  <a:lnTo>
                    <a:pt x="7215" y="7989"/>
                  </a:lnTo>
                  <a:close/>
                  <a:moveTo>
                    <a:pt x="6787" y="3429"/>
                  </a:moveTo>
                  <a:lnTo>
                    <a:pt x="6787" y="3917"/>
                  </a:lnTo>
                  <a:cubicBezTo>
                    <a:pt x="6787" y="3965"/>
                    <a:pt x="6799" y="4013"/>
                    <a:pt x="6834" y="4036"/>
                  </a:cubicBezTo>
                  <a:lnTo>
                    <a:pt x="7013" y="4215"/>
                  </a:lnTo>
                  <a:lnTo>
                    <a:pt x="7013" y="7763"/>
                  </a:lnTo>
                  <a:lnTo>
                    <a:pt x="6834" y="7942"/>
                  </a:lnTo>
                  <a:cubicBezTo>
                    <a:pt x="6799" y="7966"/>
                    <a:pt x="6787" y="8013"/>
                    <a:pt x="6787" y="8061"/>
                  </a:cubicBezTo>
                  <a:lnTo>
                    <a:pt x="6787" y="8549"/>
                  </a:lnTo>
                  <a:lnTo>
                    <a:pt x="6477" y="8525"/>
                  </a:lnTo>
                  <a:lnTo>
                    <a:pt x="6477" y="6692"/>
                  </a:lnTo>
                  <a:cubicBezTo>
                    <a:pt x="6477" y="6501"/>
                    <a:pt x="6370" y="6299"/>
                    <a:pt x="6203" y="6180"/>
                  </a:cubicBezTo>
                  <a:lnTo>
                    <a:pt x="5918" y="5989"/>
                  </a:lnTo>
                  <a:cubicBezTo>
                    <a:pt x="5816" y="5924"/>
                    <a:pt x="5703" y="5891"/>
                    <a:pt x="5589" y="5891"/>
                  </a:cubicBezTo>
                  <a:cubicBezTo>
                    <a:pt x="5474" y="5891"/>
                    <a:pt x="5358" y="5924"/>
                    <a:pt x="5251" y="5989"/>
                  </a:cubicBezTo>
                  <a:lnTo>
                    <a:pt x="4965" y="6180"/>
                  </a:lnTo>
                  <a:cubicBezTo>
                    <a:pt x="4810" y="6299"/>
                    <a:pt x="4703" y="6477"/>
                    <a:pt x="4703" y="6692"/>
                  </a:cubicBezTo>
                  <a:lnTo>
                    <a:pt x="4703" y="8525"/>
                  </a:lnTo>
                  <a:lnTo>
                    <a:pt x="4394" y="8525"/>
                  </a:lnTo>
                  <a:lnTo>
                    <a:pt x="4394" y="8025"/>
                  </a:lnTo>
                  <a:cubicBezTo>
                    <a:pt x="4394" y="7989"/>
                    <a:pt x="4370" y="7942"/>
                    <a:pt x="4346" y="7906"/>
                  </a:cubicBezTo>
                  <a:lnTo>
                    <a:pt x="4167" y="7751"/>
                  </a:lnTo>
                  <a:lnTo>
                    <a:pt x="4167" y="4203"/>
                  </a:lnTo>
                  <a:lnTo>
                    <a:pt x="4346" y="4036"/>
                  </a:lnTo>
                  <a:cubicBezTo>
                    <a:pt x="4370" y="4013"/>
                    <a:pt x="4394" y="3965"/>
                    <a:pt x="4394" y="3917"/>
                  </a:cubicBezTo>
                  <a:lnTo>
                    <a:pt x="4394" y="3429"/>
                  </a:lnTo>
                  <a:close/>
                  <a:moveTo>
                    <a:pt x="8525" y="8847"/>
                  </a:moveTo>
                  <a:lnTo>
                    <a:pt x="8525" y="9311"/>
                  </a:lnTo>
                  <a:lnTo>
                    <a:pt x="2631" y="9311"/>
                  </a:lnTo>
                  <a:lnTo>
                    <a:pt x="2631" y="8847"/>
                  </a:lnTo>
                  <a:close/>
                  <a:moveTo>
                    <a:pt x="1858" y="9632"/>
                  </a:moveTo>
                  <a:lnTo>
                    <a:pt x="1858" y="10097"/>
                  </a:lnTo>
                  <a:lnTo>
                    <a:pt x="607" y="10097"/>
                  </a:lnTo>
                  <a:lnTo>
                    <a:pt x="607" y="9632"/>
                  </a:lnTo>
                  <a:close/>
                  <a:moveTo>
                    <a:pt x="8978" y="9632"/>
                  </a:moveTo>
                  <a:lnTo>
                    <a:pt x="8978" y="10097"/>
                  </a:lnTo>
                  <a:lnTo>
                    <a:pt x="2203" y="10097"/>
                  </a:lnTo>
                  <a:lnTo>
                    <a:pt x="2203" y="9632"/>
                  </a:lnTo>
                  <a:close/>
                  <a:moveTo>
                    <a:pt x="10549" y="9632"/>
                  </a:moveTo>
                  <a:lnTo>
                    <a:pt x="10549" y="10097"/>
                  </a:lnTo>
                  <a:lnTo>
                    <a:pt x="9299" y="10097"/>
                  </a:lnTo>
                  <a:lnTo>
                    <a:pt x="9299" y="9632"/>
                  </a:lnTo>
                  <a:close/>
                  <a:moveTo>
                    <a:pt x="5566" y="0"/>
                  </a:moveTo>
                  <a:cubicBezTo>
                    <a:pt x="5531" y="0"/>
                    <a:pt x="5495" y="12"/>
                    <a:pt x="5465" y="36"/>
                  </a:cubicBezTo>
                  <a:lnTo>
                    <a:pt x="4417" y="857"/>
                  </a:lnTo>
                  <a:cubicBezTo>
                    <a:pt x="4346" y="917"/>
                    <a:pt x="4334" y="1024"/>
                    <a:pt x="4394" y="1096"/>
                  </a:cubicBezTo>
                  <a:cubicBezTo>
                    <a:pt x="4427" y="1136"/>
                    <a:pt x="4473" y="1158"/>
                    <a:pt x="4521" y="1158"/>
                  </a:cubicBezTo>
                  <a:cubicBezTo>
                    <a:pt x="4557" y="1158"/>
                    <a:pt x="4596" y="1145"/>
                    <a:pt x="4632" y="1119"/>
                  </a:cubicBezTo>
                  <a:lnTo>
                    <a:pt x="5560" y="393"/>
                  </a:lnTo>
                  <a:lnTo>
                    <a:pt x="8025" y="2298"/>
                  </a:lnTo>
                  <a:lnTo>
                    <a:pt x="3143" y="2298"/>
                  </a:lnTo>
                  <a:lnTo>
                    <a:pt x="4036" y="1596"/>
                  </a:lnTo>
                  <a:cubicBezTo>
                    <a:pt x="4108" y="1536"/>
                    <a:pt x="4120" y="1441"/>
                    <a:pt x="4060" y="1358"/>
                  </a:cubicBezTo>
                  <a:cubicBezTo>
                    <a:pt x="4026" y="1317"/>
                    <a:pt x="3977" y="1296"/>
                    <a:pt x="3928" y="1296"/>
                  </a:cubicBezTo>
                  <a:cubicBezTo>
                    <a:pt x="3891" y="1296"/>
                    <a:pt x="3853" y="1308"/>
                    <a:pt x="3822" y="1334"/>
                  </a:cubicBezTo>
                  <a:lnTo>
                    <a:pt x="2584" y="2298"/>
                  </a:lnTo>
                  <a:lnTo>
                    <a:pt x="2453" y="2298"/>
                  </a:lnTo>
                  <a:cubicBezTo>
                    <a:pt x="2250" y="2298"/>
                    <a:pt x="2072" y="2477"/>
                    <a:pt x="2072" y="2691"/>
                  </a:cubicBezTo>
                  <a:lnTo>
                    <a:pt x="2072" y="3048"/>
                  </a:lnTo>
                  <a:lnTo>
                    <a:pt x="2072" y="3108"/>
                  </a:lnTo>
                  <a:lnTo>
                    <a:pt x="524" y="3108"/>
                  </a:lnTo>
                  <a:cubicBezTo>
                    <a:pt x="322" y="3108"/>
                    <a:pt x="167" y="3251"/>
                    <a:pt x="131" y="3441"/>
                  </a:cubicBezTo>
                  <a:lnTo>
                    <a:pt x="0" y="4834"/>
                  </a:lnTo>
                  <a:cubicBezTo>
                    <a:pt x="0" y="4870"/>
                    <a:pt x="12" y="4918"/>
                    <a:pt x="48" y="4953"/>
                  </a:cubicBezTo>
                  <a:cubicBezTo>
                    <a:pt x="72" y="4977"/>
                    <a:pt x="119" y="5013"/>
                    <a:pt x="167" y="5013"/>
                  </a:cubicBezTo>
                  <a:lnTo>
                    <a:pt x="262" y="5013"/>
                  </a:lnTo>
                  <a:lnTo>
                    <a:pt x="262" y="5822"/>
                  </a:lnTo>
                  <a:cubicBezTo>
                    <a:pt x="262" y="5918"/>
                    <a:pt x="345" y="5989"/>
                    <a:pt x="429" y="5989"/>
                  </a:cubicBezTo>
                  <a:cubicBezTo>
                    <a:pt x="524" y="5989"/>
                    <a:pt x="596" y="5918"/>
                    <a:pt x="596" y="5822"/>
                  </a:cubicBezTo>
                  <a:lnTo>
                    <a:pt x="596" y="5013"/>
                  </a:lnTo>
                  <a:lnTo>
                    <a:pt x="2965" y="5013"/>
                  </a:lnTo>
                  <a:lnTo>
                    <a:pt x="2965" y="7763"/>
                  </a:lnTo>
                  <a:lnTo>
                    <a:pt x="2798" y="7930"/>
                  </a:lnTo>
                  <a:cubicBezTo>
                    <a:pt x="2762" y="7954"/>
                    <a:pt x="2751" y="8001"/>
                    <a:pt x="2751" y="8049"/>
                  </a:cubicBezTo>
                  <a:lnTo>
                    <a:pt x="2751" y="8537"/>
                  </a:lnTo>
                  <a:lnTo>
                    <a:pt x="2489" y="8537"/>
                  </a:lnTo>
                  <a:cubicBezTo>
                    <a:pt x="2393" y="8537"/>
                    <a:pt x="2322" y="8608"/>
                    <a:pt x="2322" y="8704"/>
                  </a:cubicBezTo>
                  <a:lnTo>
                    <a:pt x="2322" y="9323"/>
                  </a:lnTo>
                  <a:lnTo>
                    <a:pt x="643" y="9323"/>
                  </a:lnTo>
                  <a:lnTo>
                    <a:pt x="643" y="6584"/>
                  </a:lnTo>
                  <a:cubicBezTo>
                    <a:pt x="643" y="6501"/>
                    <a:pt x="560" y="6418"/>
                    <a:pt x="476" y="6418"/>
                  </a:cubicBezTo>
                  <a:cubicBezTo>
                    <a:pt x="381" y="6418"/>
                    <a:pt x="310" y="6501"/>
                    <a:pt x="310" y="6584"/>
                  </a:cubicBezTo>
                  <a:lnTo>
                    <a:pt x="310" y="10275"/>
                  </a:lnTo>
                  <a:cubicBezTo>
                    <a:pt x="310" y="10371"/>
                    <a:pt x="381" y="10442"/>
                    <a:pt x="476" y="10442"/>
                  </a:cubicBezTo>
                  <a:lnTo>
                    <a:pt x="10740" y="10442"/>
                  </a:lnTo>
                  <a:cubicBezTo>
                    <a:pt x="10835" y="10442"/>
                    <a:pt x="10906" y="10371"/>
                    <a:pt x="10906" y="10275"/>
                  </a:cubicBezTo>
                  <a:lnTo>
                    <a:pt x="10906" y="8347"/>
                  </a:lnTo>
                  <a:cubicBezTo>
                    <a:pt x="10906" y="8251"/>
                    <a:pt x="10835" y="8180"/>
                    <a:pt x="10740" y="8180"/>
                  </a:cubicBezTo>
                  <a:cubicBezTo>
                    <a:pt x="10656" y="8180"/>
                    <a:pt x="10585" y="8251"/>
                    <a:pt x="10585" y="8347"/>
                  </a:cubicBezTo>
                  <a:lnTo>
                    <a:pt x="10585" y="9323"/>
                  </a:lnTo>
                  <a:lnTo>
                    <a:pt x="8894" y="9323"/>
                  </a:lnTo>
                  <a:lnTo>
                    <a:pt x="8894" y="8704"/>
                  </a:lnTo>
                  <a:cubicBezTo>
                    <a:pt x="8894" y="8608"/>
                    <a:pt x="8823" y="8537"/>
                    <a:pt x="8739" y="8537"/>
                  </a:cubicBezTo>
                  <a:lnTo>
                    <a:pt x="8466" y="8537"/>
                  </a:lnTo>
                  <a:lnTo>
                    <a:pt x="8466" y="8049"/>
                  </a:lnTo>
                  <a:cubicBezTo>
                    <a:pt x="8466" y="8001"/>
                    <a:pt x="8454" y="7954"/>
                    <a:pt x="8418" y="7930"/>
                  </a:cubicBezTo>
                  <a:lnTo>
                    <a:pt x="8239" y="7763"/>
                  </a:lnTo>
                  <a:lnTo>
                    <a:pt x="8239" y="5013"/>
                  </a:lnTo>
                  <a:lnTo>
                    <a:pt x="10549" y="5013"/>
                  </a:lnTo>
                  <a:lnTo>
                    <a:pt x="10549" y="7585"/>
                  </a:lnTo>
                  <a:cubicBezTo>
                    <a:pt x="10549" y="7668"/>
                    <a:pt x="10621" y="7751"/>
                    <a:pt x="10716" y="7751"/>
                  </a:cubicBezTo>
                  <a:cubicBezTo>
                    <a:pt x="10799" y="7751"/>
                    <a:pt x="10883" y="7668"/>
                    <a:pt x="10883" y="7585"/>
                  </a:cubicBezTo>
                  <a:lnTo>
                    <a:pt x="10883" y="5013"/>
                  </a:lnTo>
                  <a:lnTo>
                    <a:pt x="10978" y="5013"/>
                  </a:lnTo>
                  <a:cubicBezTo>
                    <a:pt x="11025" y="5013"/>
                    <a:pt x="11073" y="4989"/>
                    <a:pt x="11097" y="4953"/>
                  </a:cubicBezTo>
                  <a:cubicBezTo>
                    <a:pt x="11133" y="4906"/>
                    <a:pt x="11144" y="4858"/>
                    <a:pt x="11133" y="4810"/>
                  </a:cubicBezTo>
                  <a:lnTo>
                    <a:pt x="11002" y="3429"/>
                  </a:lnTo>
                  <a:cubicBezTo>
                    <a:pt x="10978" y="3239"/>
                    <a:pt x="10811" y="3084"/>
                    <a:pt x="10609" y="3084"/>
                  </a:cubicBezTo>
                  <a:lnTo>
                    <a:pt x="9061" y="3084"/>
                  </a:lnTo>
                  <a:lnTo>
                    <a:pt x="9061" y="3024"/>
                  </a:lnTo>
                  <a:lnTo>
                    <a:pt x="9061" y="2667"/>
                  </a:lnTo>
                  <a:cubicBezTo>
                    <a:pt x="9061" y="2465"/>
                    <a:pt x="8882" y="2286"/>
                    <a:pt x="8680" y="2286"/>
                  </a:cubicBezTo>
                  <a:lnTo>
                    <a:pt x="8537" y="2286"/>
                  </a:lnTo>
                  <a:lnTo>
                    <a:pt x="5668" y="36"/>
                  </a:lnTo>
                  <a:cubicBezTo>
                    <a:pt x="5638" y="12"/>
                    <a:pt x="5602" y="0"/>
                    <a:pt x="556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rtl="0"/>
              <a:endParaRPr sz="2400"/>
            </a:p>
          </p:txBody>
        </p:sp>
        <p:sp>
          <p:nvSpPr>
            <p:cNvPr id="27" name="Google Shape;12537;p85">
              <a:extLst>
                <a:ext uri="{FF2B5EF4-FFF2-40B4-BE49-F238E27FC236}">
                  <a16:creationId xmlns:a16="http://schemas.microsoft.com/office/drawing/2014/main" id="{46417B9E-2778-9DAA-7403-D4F5A7E744C0}"/>
                </a:ext>
              </a:extLst>
            </p:cNvPr>
            <p:cNvSpPr/>
            <p:nvPr/>
          </p:nvSpPr>
          <p:spPr>
            <a:xfrm>
              <a:off x="2897827" y="2604753"/>
              <a:ext cx="48197" cy="64506"/>
            </a:xfrm>
            <a:custGeom>
              <a:avLst/>
              <a:gdLst/>
              <a:ahLst/>
              <a:cxnLst/>
              <a:rect l="l" t="t" r="r" b="b"/>
              <a:pathLst>
                <a:path w="1513" h="2025" extrusionOk="0">
                  <a:moveTo>
                    <a:pt x="762" y="334"/>
                  </a:moveTo>
                  <a:cubicBezTo>
                    <a:pt x="989" y="334"/>
                    <a:pt x="1191" y="524"/>
                    <a:pt x="1191" y="762"/>
                  </a:cubicBezTo>
                  <a:lnTo>
                    <a:pt x="1191" y="1703"/>
                  </a:lnTo>
                  <a:lnTo>
                    <a:pt x="334" y="1703"/>
                  </a:lnTo>
                  <a:lnTo>
                    <a:pt x="334" y="762"/>
                  </a:lnTo>
                  <a:cubicBezTo>
                    <a:pt x="334" y="524"/>
                    <a:pt x="524" y="334"/>
                    <a:pt x="762" y="334"/>
                  </a:cubicBezTo>
                  <a:close/>
                  <a:moveTo>
                    <a:pt x="750" y="0"/>
                  </a:moveTo>
                  <a:cubicBezTo>
                    <a:pt x="334" y="0"/>
                    <a:pt x="0" y="346"/>
                    <a:pt x="0" y="762"/>
                  </a:cubicBezTo>
                  <a:lnTo>
                    <a:pt x="0" y="1858"/>
                  </a:lnTo>
                  <a:cubicBezTo>
                    <a:pt x="0" y="1953"/>
                    <a:pt x="72" y="2024"/>
                    <a:pt x="155" y="2024"/>
                  </a:cubicBezTo>
                  <a:lnTo>
                    <a:pt x="1346" y="2024"/>
                  </a:lnTo>
                  <a:cubicBezTo>
                    <a:pt x="1441" y="2024"/>
                    <a:pt x="1512" y="1953"/>
                    <a:pt x="1512" y="1858"/>
                  </a:cubicBezTo>
                  <a:lnTo>
                    <a:pt x="1512" y="762"/>
                  </a:lnTo>
                  <a:cubicBezTo>
                    <a:pt x="1512" y="346"/>
                    <a:pt x="1167" y="0"/>
                    <a:pt x="75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rtl="0"/>
              <a:endParaRPr sz="2400"/>
            </a:p>
          </p:txBody>
        </p:sp>
        <p:sp>
          <p:nvSpPr>
            <p:cNvPr id="28" name="Google Shape;12538;p85">
              <a:extLst>
                <a:ext uri="{FF2B5EF4-FFF2-40B4-BE49-F238E27FC236}">
                  <a16:creationId xmlns:a16="http://schemas.microsoft.com/office/drawing/2014/main" id="{BFD7F5D3-446A-A493-A476-EFE502DFE8E7}"/>
                </a:ext>
              </a:extLst>
            </p:cNvPr>
            <p:cNvSpPr/>
            <p:nvPr/>
          </p:nvSpPr>
          <p:spPr>
            <a:xfrm>
              <a:off x="2775695" y="2551650"/>
              <a:ext cx="51223" cy="51223"/>
            </a:xfrm>
            <a:custGeom>
              <a:avLst/>
              <a:gdLst/>
              <a:ahLst/>
              <a:cxnLst/>
              <a:rect l="l" t="t" r="r" b="b"/>
              <a:pathLst>
                <a:path w="1608" h="1608" extrusionOk="0">
                  <a:moveTo>
                    <a:pt x="810" y="310"/>
                  </a:moveTo>
                  <a:cubicBezTo>
                    <a:pt x="1060" y="310"/>
                    <a:pt x="1286" y="524"/>
                    <a:pt x="1286" y="786"/>
                  </a:cubicBezTo>
                  <a:cubicBezTo>
                    <a:pt x="1263" y="1060"/>
                    <a:pt x="1060" y="1262"/>
                    <a:pt x="810" y="1262"/>
                  </a:cubicBezTo>
                  <a:cubicBezTo>
                    <a:pt x="560" y="1262"/>
                    <a:pt x="334" y="1060"/>
                    <a:pt x="334" y="786"/>
                  </a:cubicBezTo>
                  <a:cubicBezTo>
                    <a:pt x="334" y="536"/>
                    <a:pt x="536" y="310"/>
                    <a:pt x="810" y="310"/>
                  </a:cubicBezTo>
                  <a:close/>
                  <a:moveTo>
                    <a:pt x="810" y="0"/>
                  </a:moveTo>
                  <a:cubicBezTo>
                    <a:pt x="358" y="0"/>
                    <a:pt x="1" y="358"/>
                    <a:pt x="1" y="810"/>
                  </a:cubicBezTo>
                  <a:cubicBezTo>
                    <a:pt x="1" y="1251"/>
                    <a:pt x="358" y="1608"/>
                    <a:pt x="810" y="1608"/>
                  </a:cubicBezTo>
                  <a:cubicBezTo>
                    <a:pt x="1251" y="1608"/>
                    <a:pt x="1608" y="1251"/>
                    <a:pt x="1608" y="810"/>
                  </a:cubicBezTo>
                  <a:cubicBezTo>
                    <a:pt x="1596" y="358"/>
                    <a:pt x="1239" y="0"/>
                    <a:pt x="81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rtl="0"/>
              <a:endParaRPr sz="2400"/>
            </a:p>
          </p:txBody>
        </p:sp>
      </p:grpSp>
      <p:pic>
        <p:nvPicPr>
          <p:cNvPr id="45" name="תמונה 44">
            <a:extLst>
              <a:ext uri="{FF2B5EF4-FFF2-40B4-BE49-F238E27FC236}">
                <a16:creationId xmlns:a16="http://schemas.microsoft.com/office/drawing/2014/main" id="{357579A4-C3E6-EADC-C13A-00D21A499ED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" y="1"/>
            <a:ext cx="1402535" cy="1823295"/>
          </a:xfrm>
          <a:prstGeom prst="rect">
            <a:avLst/>
          </a:prstGeom>
        </p:spPr>
      </p:pic>
      <p:sp>
        <p:nvSpPr>
          <p:cNvPr id="31" name="Google Shape;2206;p44">
            <a:extLst>
              <a:ext uri="{FF2B5EF4-FFF2-40B4-BE49-F238E27FC236}">
                <a16:creationId xmlns:a16="http://schemas.microsoft.com/office/drawing/2014/main" id="{8186F653-35D3-ADA7-F088-79F0D1DF7B51}"/>
              </a:ext>
            </a:extLst>
          </p:cNvPr>
          <p:cNvSpPr txBox="1"/>
          <p:nvPr/>
        </p:nvSpPr>
        <p:spPr>
          <a:xfrm>
            <a:off x="8416604" y="3972251"/>
            <a:ext cx="2725416" cy="1530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rtl="0"/>
            <a:r>
              <a:rPr lang="he-IL" sz="2133" b="1" dirty="0">
                <a:solidFill>
                  <a:schemeClr val="dk2"/>
                </a:solidFill>
                <a:latin typeface="Assistant ExtraBold" pitchFamily="2" charset="-79"/>
                <a:ea typeface="Overpass Black"/>
                <a:cs typeface="Assistant ExtraBold" pitchFamily="2" charset="-79"/>
                <a:sym typeface="Overpass Black"/>
              </a:rPr>
              <a:t>שודרגו קווי התקשורת ורוחב הפס</a:t>
            </a:r>
            <a:endParaRPr sz="2133" b="1" dirty="0">
              <a:solidFill>
                <a:schemeClr val="dk2"/>
              </a:solidFill>
              <a:latin typeface="Assistant ExtraBold" pitchFamily="2" charset="-79"/>
              <a:ea typeface="Overpass Black"/>
              <a:cs typeface="Assistant ExtraBold" pitchFamily="2" charset="-79"/>
              <a:sym typeface="Overpass Black"/>
            </a:endParaRPr>
          </a:p>
        </p:txBody>
      </p:sp>
      <p:pic>
        <p:nvPicPr>
          <p:cNvPr id="32" name="תמונה 31">
            <a:extLst>
              <a:ext uri="{FF2B5EF4-FFF2-40B4-BE49-F238E27FC236}">
                <a16:creationId xmlns:a16="http://schemas.microsoft.com/office/drawing/2014/main" id="{E6160C47-C264-A6CF-33FB-8E12A7143F0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18018" y="2581471"/>
            <a:ext cx="806999" cy="576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652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9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9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9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9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9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9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9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9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9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9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9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9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9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9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9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9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9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9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05" grpId="0"/>
      <p:bldP spid="2206" grpId="0"/>
      <p:bldP spid="3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6" name="Google Shape;2196;p44"/>
          <p:cNvSpPr txBox="1"/>
          <p:nvPr/>
        </p:nvSpPr>
        <p:spPr>
          <a:xfrm>
            <a:off x="3918156" y="2823505"/>
            <a:ext cx="1791200" cy="44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rtl="0"/>
            <a:endParaRPr sz="2400" dirty="0">
              <a:solidFill>
                <a:schemeClr val="dk2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sp>
        <p:nvSpPr>
          <p:cNvPr id="2202" name="Google Shape;2202;p44"/>
          <p:cNvSpPr txBox="1"/>
          <p:nvPr/>
        </p:nvSpPr>
        <p:spPr>
          <a:xfrm>
            <a:off x="9117912" y="2823504"/>
            <a:ext cx="1791200" cy="7662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rtl="0"/>
            <a:endParaRPr sz="2400" dirty="0">
              <a:solidFill>
                <a:schemeClr val="dk2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sp>
        <p:nvSpPr>
          <p:cNvPr id="2207" name="Google Shape;2207;p44"/>
          <p:cNvSpPr txBox="1"/>
          <p:nvPr/>
        </p:nvSpPr>
        <p:spPr>
          <a:xfrm>
            <a:off x="8664000" y="4102141"/>
            <a:ext cx="2568000" cy="44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rtl="0"/>
            <a:endParaRPr sz="2133" dirty="0">
              <a:solidFill>
                <a:schemeClr val="dk2"/>
              </a:solidFill>
              <a:latin typeface="Overpass Black"/>
              <a:ea typeface="Overpass Black"/>
              <a:cs typeface="Overpass Black"/>
              <a:sym typeface="Overpass Black"/>
            </a:endParaRPr>
          </a:p>
        </p:txBody>
      </p:sp>
      <p:sp>
        <p:nvSpPr>
          <p:cNvPr id="2211" name="Google Shape;2211;p44"/>
          <p:cNvSpPr txBox="1">
            <a:spLocks noGrp="1"/>
          </p:cNvSpPr>
          <p:nvPr>
            <p:ph type="ctrTitle"/>
          </p:nvPr>
        </p:nvSpPr>
        <p:spPr>
          <a:xfrm>
            <a:off x="785780" y="418367"/>
            <a:ext cx="10230000" cy="770400"/>
          </a:xfrm>
          <a:prstGeom prst="rect">
            <a:avLst/>
          </a:prstGeom>
        </p:spPr>
        <p:txBody>
          <a:bodyPr spcFirstLastPara="1" vert="horz" wrap="square" lIns="121900" tIns="121900" rIns="121900" bIns="121900" rtlCol="1" anchor="ctr" anchorCtr="0">
            <a:noAutofit/>
          </a:bodyPr>
          <a:lstStyle/>
          <a:p>
            <a:r>
              <a:rPr lang="he-IL" b="1" dirty="0">
                <a:latin typeface="Assistant ExtraBold" pitchFamily="2" charset="-79"/>
                <a:cs typeface="Assistant ExtraBold" pitchFamily="2" charset="-79"/>
              </a:rPr>
              <a:t>פרויקטים בתהליך</a:t>
            </a:r>
            <a:endParaRPr b="1" dirty="0">
              <a:solidFill>
                <a:schemeClr val="dk2"/>
              </a:solidFill>
              <a:latin typeface="Assistant ExtraBold" pitchFamily="2" charset="-79"/>
              <a:cs typeface="Assistant ExtraBold" pitchFamily="2" charset="-79"/>
            </a:endParaRPr>
          </a:p>
        </p:txBody>
      </p:sp>
      <p:pic>
        <p:nvPicPr>
          <p:cNvPr id="45" name="תמונה 44">
            <a:extLst>
              <a:ext uri="{FF2B5EF4-FFF2-40B4-BE49-F238E27FC236}">
                <a16:creationId xmlns:a16="http://schemas.microsoft.com/office/drawing/2014/main" id="{357579A4-C3E6-EADC-C13A-00D21A499E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42" y="5421"/>
            <a:ext cx="1402535" cy="1823295"/>
          </a:xfrm>
          <a:prstGeom prst="rect">
            <a:avLst/>
          </a:prstGeom>
        </p:spPr>
      </p:pic>
      <p:pic>
        <p:nvPicPr>
          <p:cNvPr id="29" name="Google Shape;2225;p45">
            <a:extLst>
              <a:ext uri="{FF2B5EF4-FFF2-40B4-BE49-F238E27FC236}">
                <a16:creationId xmlns:a16="http://schemas.microsoft.com/office/drawing/2014/main" id="{DCA3C2F2-0253-1B11-B9DE-6CF78A6551A4}"/>
              </a:ext>
            </a:extLst>
          </p:cNvPr>
          <p:cNvPicPr preferRelativeResize="0"/>
          <p:nvPr/>
        </p:nvPicPr>
        <p:blipFill>
          <a:blip r:embed="rId4">
            <a:alphaModFix amt="47000"/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092047" y="1779136"/>
            <a:ext cx="3808503" cy="230586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0" name="Google Shape;2233;p45">
            <a:extLst>
              <a:ext uri="{FF2B5EF4-FFF2-40B4-BE49-F238E27FC236}">
                <a16:creationId xmlns:a16="http://schemas.microsoft.com/office/drawing/2014/main" id="{18DD4BF1-9C17-9E8B-658B-82662A6DDB14}"/>
              </a:ext>
            </a:extLst>
          </p:cNvPr>
          <p:cNvGrpSpPr/>
          <p:nvPr/>
        </p:nvGrpSpPr>
        <p:grpSpPr>
          <a:xfrm>
            <a:off x="9764082" y="2350194"/>
            <a:ext cx="624132" cy="910281"/>
            <a:chOff x="3510200" y="2026000"/>
            <a:chExt cx="291525" cy="429875"/>
          </a:xfrm>
        </p:grpSpPr>
        <p:sp>
          <p:nvSpPr>
            <p:cNvPr id="31" name="Google Shape;2234;p45">
              <a:extLst>
                <a:ext uri="{FF2B5EF4-FFF2-40B4-BE49-F238E27FC236}">
                  <a16:creationId xmlns:a16="http://schemas.microsoft.com/office/drawing/2014/main" id="{89897CDD-A307-B848-4196-B48A9DD93071}"/>
                </a:ext>
              </a:extLst>
            </p:cNvPr>
            <p:cNvSpPr/>
            <p:nvPr/>
          </p:nvSpPr>
          <p:spPr>
            <a:xfrm>
              <a:off x="3560700" y="2380250"/>
              <a:ext cx="24000" cy="75625"/>
            </a:xfrm>
            <a:custGeom>
              <a:avLst/>
              <a:gdLst/>
              <a:ahLst/>
              <a:cxnLst/>
              <a:rect l="l" t="t" r="r" b="b"/>
              <a:pathLst>
                <a:path w="960" h="3025" extrusionOk="0">
                  <a:moveTo>
                    <a:pt x="331" y="1"/>
                  </a:moveTo>
                  <a:cubicBezTo>
                    <a:pt x="159" y="1"/>
                    <a:pt x="1" y="179"/>
                    <a:pt x="117" y="380"/>
                  </a:cubicBezTo>
                  <a:lnTo>
                    <a:pt x="283" y="651"/>
                  </a:lnTo>
                  <a:cubicBezTo>
                    <a:pt x="388" y="801"/>
                    <a:pt x="433" y="997"/>
                    <a:pt x="433" y="1193"/>
                  </a:cubicBezTo>
                  <a:lnTo>
                    <a:pt x="433" y="2742"/>
                  </a:lnTo>
                  <a:cubicBezTo>
                    <a:pt x="418" y="2930"/>
                    <a:pt x="553" y="3024"/>
                    <a:pt x="689" y="3024"/>
                  </a:cubicBezTo>
                  <a:cubicBezTo>
                    <a:pt x="824" y="3024"/>
                    <a:pt x="960" y="2930"/>
                    <a:pt x="945" y="2742"/>
                  </a:cubicBezTo>
                  <a:lnTo>
                    <a:pt x="945" y="1193"/>
                  </a:lnTo>
                  <a:cubicBezTo>
                    <a:pt x="945" y="907"/>
                    <a:pt x="854" y="621"/>
                    <a:pt x="704" y="380"/>
                  </a:cubicBezTo>
                  <a:lnTo>
                    <a:pt x="538" y="109"/>
                  </a:lnTo>
                  <a:cubicBezTo>
                    <a:pt x="480" y="33"/>
                    <a:pt x="404" y="1"/>
                    <a:pt x="3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rtl="0"/>
              <a:endParaRPr sz="2400"/>
            </a:p>
          </p:txBody>
        </p:sp>
        <p:sp>
          <p:nvSpPr>
            <p:cNvPr id="32" name="Google Shape;2235;p45">
              <a:extLst>
                <a:ext uri="{FF2B5EF4-FFF2-40B4-BE49-F238E27FC236}">
                  <a16:creationId xmlns:a16="http://schemas.microsoft.com/office/drawing/2014/main" id="{0F03E8CE-9694-6D64-9604-C40B4F984968}"/>
                </a:ext>
              </a:extLst>
            </p:cNvPr>
            <p:cNvSpPr/>
            <p:nvPr/>
          </p:nvSpPr>
          <p:spPr>
            <a:xfrm>
              <a:off x="3727600" y="2380050"/>
              <a:ext cx="22600" cy="75250"/>
            </a:xfrm>
            <a:custGeom>
              <a:avLst/>
              <a:gdLst/>
              <a:ahLst/>
              <a:cxnLst/>
              <a:rect l="l" t="t" r="r" b="b"/>
              <a:pathLst>
                <a:path w="904" h="3010" extrusionOk="0">
                  <a:moveTo>
                    <a:pt x="614" y="1"/>
                  </a:moveTo>
                  <a:cubicBezTo>
                    <a:pt x="533" y="1"/>
                    <a:pt x="455" y="41"/>
                    <a:pt x="407" y="117"/>
                  </a:cubicBezTo>
                  <a:lnTo>
                    <a:pt x="227" y="388"/>
                  </a:lnTo>
                  <a:cubicBezTo>
                    <a:pt x="76" y="629"/>
                    <a:pt x="1" y="915"/>
                    <a:pt x="1" y="1201"/>
                  </a:cubicBezTo>
                  <a:lnTo>
                    <a:pt x="1" y="2750"/>
                  </a:lnTo>
                  <a:cubicBezTo>
                    <a:pt x="1" y="2923"/>
                    <a:pt x="125" y="3010"/>
                    <a:pt x="249" y="3010"/>
                  </a:cubicBezTo>
                  <a:cubicBezTo>
                    <a:pt x="373" y="3010"/>
                    <a:pt x="497" y="2923"/>
                    <a:pt x="497" y="2750"/>
                  </a:cubicBezTo>
                  <a:lnTo>
                    <a:pt x="497" y="1201"/>
                  </a:lnTo>
                  <a:cubicBezTo>
                    <a:pt x="497" y="1005"/>
                    <a:pt x="558" y="809"/>
                    <a:pt x="648" y="659"/>
                  </a:cubicBezTo>
                  <a:lnTo>
                    <a:pt x="828" y="388"/>
                  </a:lnTo>
                  <a:cubicBezTo>
                    <a:pt x="904" y="268"/>
                    <a:pt x="859" y="117"/>
                    <a:pt x="753" y="42"/>
                  </a:cubicBezTo>
                  <a:cubicBezTo>
                    <a:pt x="709" y="14"/>
                    <a:pt x="661" y="1"/>
                    <a:pt x="6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rtl="0"/>
              <a:endParaRPr sz="2400"/>
            </a:p>
          </p:txBody>
        </p:sp>
        <p:grpSp>
          <p:nvGrpSpPr>
            <p:cNvPr id="33" name="Google Shape;2236;p45">
              <a:extLst>
                <a:ext uri="{FF2B5EF4-FFF2-40B4-BE49-F238E27FC236}">
                  <a16:creationId xmlns:a16="http://schemas.microsoft.com/office/drawing/2014/main" id="{D839FCF1-55F4-5863-3E0E-9A20D8EC0271}"/>
                </a:ext>
              </a:extLst>
            </p:cNvPr>
            <p:cNvGrpSpPr/>
            <p:nvPr/>
          </p:nvGrpSpPr>
          <p:grpSpPr>
            <a:xfrm>
              <a:off x="3510200" y="2026000"/>
              <a:ext cx="291525" cy="429875"/>
              <a:chOff x="3510200" y="2026000"/>
              <a:chExt cx="291525" cy="429875"/>
            </a:xfrm>
          </p:grpSpPr>
          <p:sp>
            <p:nvSpPr>
              <p:cNvPr id="35" name="Google Shape;2237;p45">
                <a:extLst>
                  <a:ext uri="{FF2B5EF4-FFF2-40B4-BE49-F238E27FC236}">
                    <a16:creationId xmlns:a16="http://schemas.microsoft.com/office/drawing/2014/main" id="{3D585B6E-D8EA-83B2-DF96-A37728D6DC13}"/>
                  </a:ext>
                </a:extLst>
              </p:cNvPr>
              <p:cNvSpPr/>
              <p:nvPr/>
            </p:nvSpPr>
            <p:spPr>
              <a:xfrm>
                <a:off x="3510200" y="2026000"/>
                <a:ext cx="291525" cy="429875"/>
              </a:xfrm>
              <a:custGeom>
                <a:avLst/>
                <a:gdLst/>
                <a:ahLst/>
                <a:cxnLst/>
                <a:rect l="l" t="t" r="r" b="b"/>
                <a:pathLst>
                  <a:path w="11661" h="17195" extrusionOk="0">
                    <a:moveTo>
                      <a:pt x="9840" y="4289"/>
                    </a:moveTo>
                    <a:cubicBezTo>
                      <a:pt x="10502" y="4289"/>
                      <a:pt x="11044" y="4830"/>
                      <a:pt x="11044" y="5492"/>
                    </a:cubicBezTo>
                    <a:lnTo>
                      <a:pt x="11044" y="5688"/>
                    </a:lnTo>
                    <a:cubicBezTo>
                      <a:pt x="11044" y="6350"/>
                      <a:pt x="10502" y="6892"/>
                      <a:pt x="9840" y="6892"/>
                    </a:cubicBezTo>
                    <a:lnTo>
                      <a:pt x="9825" y="6892"/>
                    </a:lnTo>
                    <a:lnTo>
                      <a:pt x="9825" y="4289"/>
                    </a:lnTo>
                    <a:close/>
                    <a:moveTo>
                      <a:pt x="11044" y="6892"/>
                    </a:moveTo>
                    <a:lnTo>
                      <a:pt x="11044" y="7810"/>
                    </a:lnTo>
                    <a:cubicBezTo>
                      <a:pt x="11044" y="8381"/>
                      <a:pt x="10578" y="8848"/>
                      <a:pt x="10006" y="8848"/>
                    </a:cubicBezTo>
                    <a:lnTo>
                      <a:pt x="9615" y="8848"/>
                    </a:lnTo>
                    <a:cubicBezTo>
                      <a:pt x="9600" y="8818"/>
                      <a:pt x="9585" y="8787"/>
                      <a:pt x="9570" y="8772"/>
                    </a:cubicBezTo>
                    <a:cubicBezTo>
                      <a:pt x="9735" y="8336"/>
                      <a:pt x="9825" y="7885"/>
                      <a:pt x="9825" y="7418"/>
                    </a:cubicBezTo>
                    <a:lnTo>
                      <a:pt x="9825" y="7388"/>
                    </a:lnTo>
                    <a:lnTo>
                      <a:pt x="9840" y="7388"/>
                    </a:lnTo>
                    <a:cubicBezTo>
                      <a:pt x="10292" y="7388"/>
                      <a:pt x="10728" y="7208"/>
                      <a:pt x="11044" y="6892"/>
                    </a:cubicBezTo>
                    <a:close/>
                    <a:moveTo>
                      <a:pt x="8893" y="8833"/>
                    </a:moveTo>
                    <a:cubicBezTo>
                      <a:pt x="9028" y="8833"/>
                      <a:pt x="9133" y="8953"/>
                      <a:pt x="9133" y="9088"/>
                    </a:cubicBezTo>
                    <a:lnTo>
                      <a:pt x="9133" y="9164"/>
                    </a:lnTo>
                    <a:cubicBezTo>
                      <a:pt x="9133" y="9299"/>
                      <a:pt x="9028" y="9404"/>
                      <a:pt x="8893" y="9404"/>
                    </a:cubicBezTo>
                    <a:lnTo>
                      <a:pt x="7749" y="9404"/>
                    </a:lnTo>
                    <a:cubicBezTo>
                      <a:pt x="7599" y="9404"/>
                      <a:pt x="7493" y="9299"/>
                      <a:pt x="7493" y="9164"/>
                    </a:cubicBezTo>
                    <a:lnTo>
                      <a:pt x="7493" y="9088"/>
                    </a:lnTo>
                    <a:cubicBezTo>
                      <a:pt x="7493" y="8953"/>
                      <a:pt x="7599" y="8833"/>
                      <a:pt x="7749" y="8833"/>
                    </a:cubicBezTo>
                    <a:close/>
                    <a:moveTo>
                      <a:pt x="7147" y="11029"/>
                    </a:moveTo>
                    <a:lnTo>
                      <a:pt x="5823" y="12007"/>
                    </a:lnTo>
                    <a:lnTo>
                      <a:pt x="4499" y="11044"/>
                    </a:lnTo>
                    <a:lnTo>
                      <a:pt x="4529" y="11044"/>
                    </a:lnTo>
                    <a:cubicBezTo>
                      <a:pt x="4620" y="11074"/>
                      <a:pt x="4695" y="11090"/>
                      <a:pt x="4785" y="11105"/>
                    </a:cubicBezTo>
                    <a:lnTo>
                      <a:pt x="4800" y="11120"/>
                    </a:lnTo>
                    <a:cubicBezTo>
                      <a:pt x="5041" y="11165"/>
                      <a:pt x="5312" y="11195"/>
                      <a:pt x="5567" y="11195"/>
                    </a:cubicBezTo>
                    <a:lnTo>
                      <a:pt x="6049" y="11195"/>
                    </a:lnTo>
                    <a:cubicBezTo>
                      <a:pt x="6410" y="11195"/>
                      <a:pt x="6771" y="11150"/>
                      <a:pt x="7117" y="11044"/>
                    </a:cubicBezTo>
                    <a:lnTo>
                      <a:pt x="7147" y="11029"/>
                    </a:lnTo>
                    <a:close/>
                    <a:moveTo>
                      <a:pt x="3882" y="11195"/>
                    </a:moveTo>
                    <a:lnTo>
                      <a:pt x="5402" y="12323"/>
                    </a:lnTo>
                    <a:lnTo>
                      <a:pt x="5146" y="12519"/>
                    </a:lnTo>
                    <a:lnTo>
                      <a:pt x="4409" y="13091"/>
                    </a:lnTo>
                    <a:lnTo>
                      <a:pt x="3446" y="11631"/>
                    </a:lnTo>
                    <a:lnTo>
                      <a:pt x="3882" y="11195"/>
                    </a:lnTo>
                    <a:close/>
                    <a:moveTo>
                      <a:pt x="7779" y="11210"/>
                    </a:moveTo>
                    <a:lnTo>
                      <a:pt x="8200" y="11631"/>
                    </a:lnTo>
                    <a:lnTo>
                      <a:pt x="7253" y="13091"/>
                    </a:lnTo>
                    <a:lnTo>
                      <a:pt x="6500" y="12519"/>
                    </a:lnTo>
                    <a:lnTo>
                      <a:pt x="6245" y="12338"/>
                    </a:lnTo>
                    <a:lnTo>
                      <a:pt x="7779" y="11210"/>
                    </a:lnTo>
                    <a:close/>
                    <a:moveTo>
                      <a:pt x="5823" y="12639"/>
                    </a:moveTo>
                    <a:lnTo>
                      <a:pt x="6094" y="12850"/>
                    </a:lnTo>
                    <a:lnTo>
                      <a:pt x="6094" y="13512"/>
                    </a:lnTo>
                    <a:lnTo>
                      <a:pt x="5552" y="13512"/>
                    </a:lnTo>
                    <a:lnTo>
                      <a:pt x="5552" y="12850"/>
                    </a:lnTo>
                    <a:lnTo>
                      <a:pt x="5823" y="12639"/>
                    </a:lnTo>
                    <a:close/>
                    <a:moveTo>
                      <a:pt x="4033" y="1"/>
                    </a:moveTo>
                    <a:cubicBezTo>
                      <a:pt x="2904" y="1"/>
                      <a:pt x="1941" y="843"/>
                      <a:pt x="1806" y="1972"/>
                    </a:cubicBezTo>
                    <a:cubicBezTo>
                      <a:pt x="1144" y="2092"/>
                      <a:pt x="647" y="2679"/>
                      <a:pt x="647" y="3356"/>
                    </a:cubicBezTo>
                    <a:lnTo>
                      <a:pt x="647" y="6681"/>
                    </a:lnTo>
                    <a:cubicBezTo>
                      <a:pt x="647" y="6832"/>
                      <a:pt x="753" y="6937"/>
                      <a:pt x="903" y="6937"/>
                    </a:cubicBezTo>
                    <a:cubicBezTo>
                      <a:pt x="1024" y="6937"/>
                      <a:pt x="1144" y="6937"/>
                      <a:pt x="1249" y="6922"/>
                    </a:cubicBezTo>
                    <a:cubicBezTo>
                      <a:pt x="1445" y="6892"/>
                      <a:pt x="1625" y="6847"/>
                      <a:pt x="1791" y="6786"/>
                    </a:cubicBezTo>
                    <a:lnTo>
                      <a:pt x="1791" y="7418"/>
                    </a:lnTo>
                    <a:cubicBezTo>
                      <a:pt x="1791" y="7734"/>
                      <a:pt x="1836" y="8050"/>
                      <a:pt x="1911" y="8366"/>
                    </a:cubicBezTo>
                    <a:cubicBezTo>
                      <a:pt x="1941" y="8472"/>
                      <a:pt x="2047" y="8547"/>
                      <a:pt x="2152" y="8547"/>
                    </a:cubicBezTo>
                    <a:lnTo>
                      <a:pt x="2212" y="8547"/>
                    </a:lnTo>
                    <a:cubicBezTo>
                      <a:pt x="2363" y="8517"/>
                      <a:pt x="2438" y="8381"/>
                      <a:pt x="2408" y="8246"/>
                    </a:cubicBezTo>
                    <a:cubicBezTo>
                      <a:pt x="2333" y="7975"/>
                      <a:pt x="2303" y="7704"/>
                      <a:pt x="2303" y="7433"/>
                    </a:cubicBezTo>
                    <a:lnTo>
                      <a:pt x="2303" y="6561"/>
                    </a:lnTo>
                    <a:cubicBezTo>
                      <a:pt x="2483" y="6440"/>
                      <a:pt x="2649" y="6320"/>
                      <a:pt x="2799" y="6170"/>
                    </a:cubicBezTo>
                    <a:cubicBezTo>
                      <a:pt x="3296" y="5673"/>
                      <a:pt x="3581" y="4996"/>
                      <a:pt x="3581" y="4289"/>
                    </a:cubicBezTo>
                    <a:lnTo>
                      <a:pt x="3581" y="3943"/>
                    </a:lnTo>
                    <a:cubicBezTo>
                      <a:pt x="4334" y="4409"/>
                      <a:pt x="5221" y="4665"/>
                      <a:pt x="6109" y="4665"/>
                    </a:cubicBezTo>
                    <a:lnTo>
                      <a:pt x="6831" y="4665"/>
                    </a:lnTo>
                    <a:cubicBezTo>
                      <a:pt x="7719" y="4665"/>
                      <a:pt x="8577" y="4424"/>
                      <a:pt x="9329" y="3958"/>
                    </a:cubicBezTo>
                    <a:lnTo>
                      <a:pt x="9329" y="4048"/>
                    </a:lnTo>
                    <a:lnTo>
                      <a:pt x="9329" y="7163"/>
                    </a:lnTo>
                    <a:lnTo>
                      <a:pt x="9329" y="7433"/>
                    </a:lnTo>
                    <a:cubicBezTo>
                      <a:pt x="9329" y="7764"/>
                      <a:pt x="9284" y="8095"/>
                      <a:pt x="9178" y="8411"/>
                    </a:cubicBezTo>
                    <a:cubicBezTo>
                      <a:pt x="9088" y="8366"/>
                      <a:pt x="8998" y="8351"/>
                      <a:pt x="8893" y="8351"/>
                    </a:cubicBezTo>
                    <a:lnTo>
                      <a:pt x="7749" y="8351"/>
                    </a:lnTo>
                    <a:cubicBezTo>
                      <a:pt x="7343" y="8351"/>
                      <a:pt x="6997" y="8682"/>
                      <a:pt x="6997" y="9103"/>
                    </a:cubicBezTo>
                    <a:lnTo>
                      <a:pt x="6997" y="9164"/>
                    </a:lnTo>
                    <a:cubicBezTo>
                      <a:pt x="6997" y="9585"/>
                      <a:pt x="7343" y="9916"/>
                      <a:pt x="7749" y="9916"/>
                    </a:cubicBezTo>
                    <a:lnTo>
                      <a:pt x="8170" y="9916"/>
                    </a:lnTo>
                    <a:cubicBezTo>
                      <a:pt x="7900" y="10157"/>
                      <a:pt x="7584" y="10337"/>
                      <a:pt x="7253" y="10473"/>
                    </a:cubicBezTo>
                    <a:cubicBezTo>
                      <a:pt x="6876" y="10608"/>
                      <a:pt x="6470" y="10698"/>
                      <a:pt x="6064" y="10698"/>
                    </a:cubicBezTo>
                    <a:lnTo>
                      <a:pt x="5567" y="10698"/>
                    </a:lnTo>
                    <a:cubicBezTo>
                      <a:pt x="5161" y="10698"/>
                      <a:pt x="4770" y="10623"/>
                      <a:pt x="4409" y="10488"/>
                    </a:cubicBezTo>
                    <a:cubicBezTo>
                      <a:pt x="3777" y="10247"/>
                      <a:pt x="3235" y="9826"/>
                      <a:pt x="2859" y="9254"/>
                    </a:cubicBezTo>
                    <a:cubicBezTo>
                      <a:pt x="2803" y="9177"/>
                      <a:pt x="2731" y="9145"/>
                      <a:pt x="2659" y="9145"/>
                    </a:cubicBezTo>
                    <a:cubicBezTo>
                      <a:pt x="2480" y="9145"/>
                      <a:pt x="2309" y="9346"/>
                      <a:pt x="2438" y="9540"/>
                    </a:cubicBezTo>
                    <a:cubicBezTo>
                      <a:pt x="2754" y="10006"/>
                      <a:pt x="3175" y="10412"/>
                      <a:pt x="3672" y="10698"/>
                    </a:cubicBezTo>
                    <a:lnTo>
                      <a:pt x="2980" y="11390"/>
                    </a:lnTo>
                    <a:lnTo>
                      <a:pt x="1385" y="12338"/>
                    </a:lnTo>
                    <a:cubicBezTo>
                      <a:pt x="542" y="12835"/>
                      <a:pt x="16" y="13753"/>
                      <a:pt x="16" y="14731"/>
                    </a:cubicBezTo>
                    <a:lnTo>
                      <a:pt x="16" y="16912"/>
                    </a:lnTo>
                    <a:cubicBezTo>
                      <a:pt x="0" y="17100"/>
                      <a:pt x="132" y="17194"/>
                      <a:pt x="264" y="17194"/>
                    </a:cubicBezTo>
                    <a:cubicBezTo>
                      <a:pt x="395" y="17194"/>
                      <a:pt x="527" y="17100"/>
                      <a:pt x="512" y="16912"/>
                    </a:cubicBezTo>
                    <a:lnTo>
                      <a:pt x="512" y="14731"/>
                    </a:lnTo>
                    <a:cubicBezTo>
                      <a:pt x="527" y="13918"/>
                      <a:pt x="948" y="13181"/>
                      <a:pt x="1640" y="12775"/>
                    </a:cubicBezTo>
                    <a:lnTo>
                      <a:pt x="3055" y="11932"/>
                    </a:lnTo>
                    <a:lnTo>
                      <a:pt x="4138" y="13587"/>
                    </a:lnTo>
                    <a:cubicBezTo>
                      <a:pt x="4184" y="13660"/>
                      <a:pt x="4262" y="13700"/>
                      <a:pt x="4344" y="13700"/>
                    </a:cubicBezTo>
                    <a:cubicBezTo>
                      <a:pt x="4397" y="13700"/>
                      <a:pt x="4452" y="13683"/>
                      <a:pt x="4499" y="13647"/>
                    </a:cubicBezTo>
                    <a:lnTo>
                      <a:pt x="5071" y="13226"/>
                    </a:lnTo>
                    <a:lnTo>
                      <a:pt x="5071" y="13753"/>
                    </a:lnTo>
                    <a:lnTo>
                      <a:pt x="4830" y="16897"/>
                    </a:lnTo>
                    <a:cubicBezTo>
                      <a:pt x="4830" y="17033"/>
                      <a:pt x="4936" y="17153"/>
                      <a:pt x="5071" y="17168"/>
                    </a:cubicBezTo>
                    <a:lnTo>
                      <a:pt x="5086" y="17168"/>
                    </a:lnTo>
                    <a:cubicBezTo>
                      <a:pt x="5221" y="17168"/>
                      <a:pt x="5327" y="17063"/>
                      <a:pt x="5342" y="16942"/>
                    </a:cubicBezTo>
                    <a:lnTo>
                      <a:pt x="5552" y="14008"/>
                    </a:lnTo>
                    <a:lnTo>
                      <a:pt x="6124" y="14008"/>
                    </a:lnTo>
                    <a:lnTo>
                      <a:pt x="6169" y="14535"/>
                    </a:lnTo>
                    <a:cubicBezTo>
                      <a:pt x="6183" y="14684"/>
                      <a:pt x="6298" y="14756"/>
                      <a:pt x="6413" y="14756"/>
                    </a:cubicBezTo>
                    <a:cubicBezTo>
                      <a:pt x="6543" y="14756"/>
                      <a:pt x="6674" y="14665"/>
                      <a:pt x="6666" y="14490"/>
                    </a:cubicBezTo>
                    <a:lnTo>
                      <a:pt x="6606" y="13753"/>
                    </a:lnTo>
                    <a:lnTo>
                      <a:pt x="6606" y="13226"/>
                    </a:lnTo>
                    <a:lnTo>
                      <a:pt x="7162" y="13647"/>
                    </a:lnTo>
                    <a:cubicBezTo>
                      <a:pt x="7207" y="13677"/>
                      <a:pt x="7253" y="13692"/>
                      <a:pt x="7313" y="13692"/>
                    </a:cubicBezTo>
                    <a:cubicBezTo>
                      <a:pt x="7403" y="13692"/>
                      <a:pt x="7478" y="13662"/>
                      <a:pt x="7523" y="13587"/>
                    </a:cubicBezTo>
                    <a:lnTo>
                      <a:pt x="8607" y="11932"/>
                    </a:lnTo>
                    <a:lnTo>
                      <a:pt x="10021" y="12760"/>
                    </a:lnTo>
                    <a:cubicBezTo>
                      <a:pt x="10713" y="13181"/>
                      <a:pt x="11149" y="13918"/>
                      <a:pt x="11149" y="14731"/>
                    </a:cubicBezTo>
                    <a:lnTo>
                      <a:pt x="11149" y="16912"/>
                    </a:lnTo>
                    <a:cubicBezTo>
                      <a:pt x="11134" y="17100"/>
                      <a:pt x="11266" y="17194"/>
                      <a:pt x="11398" y="17194"/>
                    </a:cubicBezTo>
                    <a:cubicBezTo>
                      <a:pt x="11529" y="17194"/>
                      <a:pt x="11661" y="17100"/>
                      <a:pt x="11646" y="16912"/>
                    </a:cubicBezTo>
                    <a:lnTo>
                      <a:pt x="11646" y="14731"/>
                    </a:lnTo>
                    <a:cubicBezTo>
                      <a:pt x="11646" y="13753"/>
                      <a:pt x="11119" y="12835"/>
                      <a:pt x="10277" y="12338"/>
                    </a:cubicBezTo>
                    <a:lnTo>
                      <a:pt x="8682" y="11390"/>
                    </a:lnTo>
                    <a:lnTo>
                      <a:pt x="7975" y="10683"/>
                    </a:lnTo>
                    <a:cubicBezTo>
                      <a:pt x="7975" y="10683"/>
                      <a:pt x="7975" y="10683"/>
                      <a:pt x="7960" y="10668"/>
                    </a:cubicBezTo>
                    <a:cubicBezTo>
                      <a:pt x="8306" y="10473"/>
                      <a:pt x="8622" y="10217"/>
                      <a:pt x="8878" y="9916"/>
                    </a:cubicBezTo>
                    <a:cubicBezTo>
                      <a:pt x="9224" y="9916"/>
                      <a:pt x="9524" y="9690"/>
                      <a:pt x="9600" y="9359"/>
                    </a:cubicBezTo>
                    <a:lnTo>
                      <a:pt x="9976" y="9359"/>
                    </a:lnTo>
                    <a:cubicBezTo>
                      <a:pt x="10833" y="9359"/>
                      <a:pt x="11526" y="8667"/>
                      <a:pt x="11526" y="7810"/>
                    </a:cubicBezTo>
                    <a:lnTo>
                      <a:pt x="11526" y="5492"/>
                    </a:lnTo>
                    <a:cubicBezTo>
                      <a:pt x="11526" y="4545"/>
                      <a:pt x="10758" y="3792"/>
                      <a:pt x="9825" y="3792"/>
                    </a:cubicBezTo>
                    <a:lnTo>
                      <a:pt x="9810" y="3792"/>
                    </a:lnTo>
                    <a:lnTo>
                      <a:pt x="9810" y="3552"/>
                    </a:lnTo>
                    <a:cubicBezTo>
                      <a:pt x="10066" y="3281"/>
                      <a:pt x="10307" y="2980"/>
                      <a:pt x="10518" y="2649"/>
                    </a:cubicBezTo>
                    <a:cubicBezTo>
                      <a:pt x="10578" y="2528"/>
                      <a:pt x="10548" y="2378"/>
                      <a:pt x="10427" y="2303"/>
                    </a:cubicBezTo>
                    <a:cubicBezTo>
                      <a:pt x="10387" y="2278"/>
                      <a:pt x="10344" y="2266"/>
                      <a:pt x="10301" y="2266"/>
                    </a:cubicBezTo>
                    <a:cubicBezTo>
                      <a:pt x="10215" y="2266"/>
                      <a:pt x="10131" y="2313"/>
                      <a:pt x="10081" y="2393"/>
                    </a:cubicBezTo>
                    <a:cubicBezTo>
                      <a:pt x="9886" y="2709"/>
                      <a:pt x="9645" y="2995"/>
                      <a:pt x="9389" y="3266"/>
                    </a:cubicBezTo>
                    <a:cubicBezTo>
                      <a:pt x="8652" y="3837"/>
                      <a:pt x="7749" y="4153"/>
                      <a:pt x="6831" y="4153"/>
                    </a:cubicBezTo>
                    <a:lnTo>
                      <a:pt x="6109" y="4153"/>
                    </a:lnTo>
                    <a:cubicBezTo>
                      <a:pt x="5161" y="4153"/>
                      <a:pt x="4228" y="3837"/>
                      <a:pt x="3476" y="3251"/>
                    </a:cubicBezTo>
                    <a:cubicBezTo>
                      <a:pt x="3431" y="3221"/>
                      <a:pt x="3371" y="3206"/>
                      <a:pt x="3311" y="3206"/>
                    </a:cubicBezTo>
                    <a:cubicBezTo>
                      <a:pt x="3175" y="3206"/>
                      <a:pt x="3070" y="3311"/>
                      <a:pt x="3070" y="3446"/>
                    </a:cubicBezTo>
                    <a:lnTo>
                      <a:pt x="3070" y="4274"/>
                    </a:lnTo>
                    <a:cubicBezTo>
                      <a:pt x="3070" y="5071"/>
                      <a:pt x="2634" y="5808"/>
                      <a:pt x="1926" y="6185"/>
                    </a:cubicBezTo>
                    <a:cubicBezTo>
                      <a:pt x="1701" y="6305"/>
                      <a:pt x="1445" y="6395"/>
                      <a:pt x="1189" y="6425"/>
                    </a:cubicBezTo>
                    <a:lnTo>
                      <a:pt x="1159" y="6425"/>
                    </a:lnTo>
                    <a:lnTo>
                      <a:pt x="1159" y="3371"/>
                    </a:lnTo>
                    <a:cubicBezTo>
                      <a:pt x="1144" y="2874"/>
                      <a:pt x="1550" y="2468"/>
                      <a:pt x="2047" y="2453"/>
                    </a:cubicBezTo>
                    <a:cubicBezTo>
                      <a:pt x="2182" y="2453"/>
                      <a:pt x="2287" y="2348"/>
                      <a:pt x="2303" y="2212"/>
                    </a:cubicBezTo>
                    <a:cubicBezTo>
                      <a:pt x="2318" y="1265"/>
                      <a:pt x="3085" y="512"/>
                      <a:pt x="4033" y="512"/>
                    </a:cubicBezTo>
                    <a:lnTo>
                      <a:pt x="10502" y="512"/>
                    </a:lnTo>
                    <a:lnTo>
                      <a:pt x="10502" y="768"/>
                    </a:lnTo>
                    <a:cubicBezTo>
                      <a:pt x="10502" y="964"/>
                      <a:pt x="10487" y="1174"/>
                      <a:pt x="10457" y="1385"/>
                    </a:cubicBezTo>
                    <a:cubicBezTo>
                      <a:pt x="10432" y="1569"/>
                      <a:pt x="10575" y="1674"/>
                      <a:pt x="10714" y="1674"/>
                    </a:cubicBezTo>
                    <a:cubicBezTo>
                      <a:pt x="10825" y="1674"/>
                      <a:pt x="10934" y="1607"/>
                      <a:pt x="10954" y="1460"/>
                    </a:cubicBezTo>
                    <a:cubicBezTo>
                      <a:pt x="10984" y="1219"/>
                      <a:pt x="10999" y="994"/>
                      <a:pt x="10999" y="768"/>
                    </a:cubicBezTo>
                    <a:lnTo>
                      <a:pt x="10999" y="257"/>
                    </a:lnTo>
                    <a:cubicBezTo>
                      <a:pt x="10999" y="121"/>
                      <a:pt x="10894" y="1"/>
                      <a:pt x="1075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l" rtl="0"/>
                <a:endParaRPr sz="2400" dirty="0"/>
              </a:p>
            </p:txBody>
          </p:sp>
          <p:sp>
            <p:nvSpPr>
              <p:cNvPr id="36" name="Google Shape;2238;p45">
                <a:extLst>
                  <a:ext uri="{FF2B5EF4-FFF2-40B4-BE49-F238E27FC236}">
                    <a16:creationId xmlns:a16="http://schemas.microsoft.com/office/drawing/2014/main" id="{112B3C9F-5F67-7BA0-7D8D-6DFACA3B5461}"/>
                  </a:ext>
                </a:extLst>
              </p:cNvPr>
              <p:cNvSpPr/>
              <p:nvPr/>
            </p:nvSpPr>
            <p:spPr>
              <a:xfrm>
                <a:off x="3665725" y="2409900"/>
                <a:ext cx="15650" cy="45325"/>
              </a:xfrm>
              <a:custGeom>
                <a:avLst/>
                <a:gdLst/>
                <a:ahLst/>
                <a:cxnLst/>
                <a:rect l="l" t="t" r="r" b="b"/>
                <a:pathLst>
                  <a:path w="626" h="1813" extrusionOk="0">
                    <a:moveTo>
                      <a:pt x="268" y="0"/>
                    </a:moveTo>
                    <a:cubicBezTo>
                      <a:pt x="135" y="0"/>
                      <a:pt x="1" y="95"/>
                      <a:pt x="8" y="277"/>
                    </a:cubicBezTo>
                    <a:lnTo>
                      <a:pt x="114" y="1586"/>
                    </a:lnTo>
                    <a:cubicBezTo>
                      <a:pt x="114" y="1722"/>
                      <a:pt x="234" y="1812"/>
                      <a:pt x="355" y="1812"/>
                    </a:cubicBezTo>
                    <a:lnTo>
                      <a:pt x="385" y="1812"/>
                    </a:lnTo>
                    <a:cubicBezTo>
                      <a:pt x="520" y="1812"/>
                      <a:pt x="625" y="1692"/>
                      <a:pt x="610" y="1541"/>
                    </a:cubicBezTo>
                    <a:lnTo>
                      <a:pt x="520" y="232"/>
                    </a:lnTo>
                    <a:cubicBezTo>
                      <a:pt x="506" y="76"/>
                      <a:pt x="388" y="0"/>
                      <a:pt x="26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l" rtl="0"/>
                <a:endParaRPr sz="2400"/>
              </a:p>
            </p:txBody>
          </p:sp>
          <p:sp>
            <p:nvSpPr>
              <p:cNvPr id="46" name="Google Shape;2239;p45">
                <a:extLst>
                  <a:ext uri="{FF2B5EF4-FFF2-40B4-BE49-F238E27FC236}">
                    <a16:creationId xmlns:a16="http://schemas.microsoft.com/office/drawing/2014/main" id="{88A514E2-B56F-7548-CEB8-C4F4ADD7764B}"/>
                  </a:ext>
                </a:extLst>
              </p:cNvPr>
              <p:cNvSpPr/>
              <p:nvPr/>
            </p:nvSpPr>
            <p:spPr>
              <a:xfrm>
                <a:off x="3622450" y="2225825"/>
                <a:ext cx="64225" cy="25525"/>
              </a:xfrm>
              <a:custGeom>
                <a:avLst/>
                <a:gdLst/>
                <a:ahLst/>
                <a:cxnLst/>
                <a:rect l="l" t="t" r="r" b="b"/>
                <a:pathLst>
                  <a:path w="2569" h="1021" extrusionOk="0">
                    <a:moveTo>
                      <a:pt x="359" y="1"/>
                    </a:moveTo>
                    <a:cubicBezTo>
                      <a:pt x="178" y="1"/>
                      <a:pt x="1" y="217"/>
                      <a:pt x="160" y="418"/>
                    </a:cubicBezTo>
                    <a:cubicBezTo>
                      <a:pt x="407" y="783"/>
                      <a:pt x="825" y="1006"/>
                      <a:pt x="1274" y="1006"/>
                    </a:cubicBezTo>
                    <a:cubicBezTo>
                      <a:pt x="1289" y="1006"/>
                      <a:pt x="1304" y="1006"/>
                      <a:pt x="1318" y="1005"/>
                    </a:cubicBezTo>
                    <a:lnTo>
                      <a:pt x="1318" y="1020"/>
                    </a:lnTo>
                    <a:lnTo>
                      <a:pt x="1333" y="1020"/>
                    </a:lnTo>
                    <a:cubicBezTo>
                      <a:pt x="1785" y="1020"/>
                      <a:pt x="2206" y="794"/>
                      <a:pt x="2462" y="418"/>
                    </a:cubicBezTo>
                    <a:cubicBezTo>
                      <a:pt x="2568" y="226"/>
                      <a:pt x="2410" y="42"/>
                      <a:pt x="2240" y="42"/>
                    </a:cubicBezTo>
                    <a:cubicBezTo>
                      <a:pt x="2170" y="42"/>
                      <a:pt x="2097" y="73"/>
                      <a:pt x="2040" y="148"/>
                    </a:cubicBezTo>
                    <a:cubicBezTo>
                      <a:pt x="1882" y="363"/>
                      <a:pt x="1629" y="510"/>
                      <a:pt x="1358" y="510"/>
                    </a:cubicBezTo>
                    <a:cubicBezTo>
                      <a:pt x="1344" y="510"/>
                      <a:pt x="1331" y="509"/>
                      <a:pt x="1318" y="509"/>
                    </a:cubicBezTo>
                    <a:cubicBezTo>
                      <a:pt x="1305" y="509"/>
                      <a:pt x="1292" y="510"/>
                      <a:pt x="1279" y="510"/>
                    </a:cubicBezTo>
                    <a:cubicBezTo>
                      <a:pt x="1006" y="510"/>
                      <a:pt x="738" y="362"/>
                      <a:pt x="566" y="132"/>
                    </a:cubicBezTo>
                    <a:cubicBezTo>
                      <a:pt x="512" y="39"/>
                      <a:pt x="435" y="1"/>
                      <a:pt x="35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l" rtl="0"/>
                <a:endParaRPr sz="2400"/>
              </a:p>
            </p:txBody>
          </p:sp>
          <p:sp>
            <p:nvSpPr>
              <p:cNvPr id="47" name="Google Shape;2240;p45">
                <a:extLst>
                  <a:ext uri="{FF2B5EF4-FFF2-40B4-BE49-F238E27FC236}">
                    <a16:creationId xmlns:a16="http://schemas.microsoft.com/office/drawing/2014/main" id="{813709EC-DAF8-3E0E-46D9-908FE52B1B1F}"/>
                  </a:ext>
                </a:extLst>
              </p:cNvPr>
              <p:cNvSpPr/>
              <p:nvPr/>
            </p:nvSpPr>
            <p:spPr>
              <a:xfrm>
                <a:off x="3609125" y="2165750"/>
                <a:ext cx="12450" cy="25975"/>
              </a:xfrm>
              <a:custGeom>
                <a:avLst/>
                <a:gdLst/>
                <a:ahLst/>
                <a:cxnLst/>
                <a:rect l="l" t="t" r="r" b="b"/>
                <a:pathLst>
                  <a:path w="498" h="1039" extrusionOk="0">
                    <a:moveTo>
                      <a:pt x="249" y="0"/>
                    </a:moveTo>
                    <a:cubicBezTo>
                      <a:pt x="125" y="0"/>
                      <a:pt x="1" y="83"/>
                      <a:pt x="1" y="249"/>
                    </a:cubicBezTo>
                    <a:lnTo>
                      <a:pt x="1" y="790"/>
                    </a:lnTo>
                    <a:cubicBezTo>
                      <a:pt x="1" y="956"/>
                      <a:pt x="125" y="1038"/>
                      <a:pt x="249" y="1038"/>
                    </a:cubicBezTo>
                    <a:cubicBezTo>
                      <a:pt x="373" y="1038"/>
                      <a:pt x="497" y="956"/>
                      <a:pt x="497" y="790"/>
                    </a:cubicBezTo>
                    <a:lnTo>
                      <a:pt x="497" y="775"/>
                    </a:lnTo>
                    <a:lnTo>
                      <a:pt x="497" y="249"/>
                    </a:lnTo>
                    <a:cubicBezTo>
                      <a:pt x="497" y="83"/>
                      <a:pt x="373" y="0"/>
                      <a:pt x="24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l" rtl="0"/>
                <a:endParaRPr sz="2400"/>
              </a:p>
            </p:txBody>
          </p:sp>
        </p:grpSp>
        <p:sp>
          <p:nvSpPr>
            <p:cNvPr id="34" name="Google Shape;2241;p45">
              <a:extLst>
                <a:ext uri="{FF2B5EF4-FFF2-40B4-BE49-F238E27FC236}">
                  <a16:creationId xmlns:a16="http://schemas.microsoft.com/office/drawing/2014/main" id="{B5DEF4F4-F46C-A5AD-6DA4-D4D0AC3940D2}"/>
                </a:ext>
              </a:extLst>
            </p:cNvPr>
            <p:cNvSpPr/>
            <p:nvPr/>
          </p:nvSpPr>
          <p:spPr>
            <a:xfrm>
              <a:off x="3688875" y="2165175"/>
              <a:ext cx="13175" cy="26350"/>
            </a:xfrm>
            <a:custGeom>
              <a:avLst/>
              <a:gdLst/>
              <a:ahLst/>
              <a:cxnLst/>
              <a:rect l="l" t="t" r="r" b="b"/>
              <a:pathLst>
                <a:path w="527" h="1054" extrusionOk="0">
                  <a:moveTo>
                    <a:pt x="264" y="1"/>
                  </a:moveTo>
                  <a:cubicBezTo>
                    <a:pt x="132" y="1"/>
                    <a:pt x="0" y="91"/>
                    <a:pt x="15" y="272"/>
                  </a:cubicBezTo>
                  <a:lnTo>
                    <a:pt x="15" y="813"/>
                  </a:lnTo>
                  <a:cubicBezTo>
                    <a:pt x="15" y="949"/>
                    <a:pt x="121" y="1054"/>
                    <a:pt x="271" y="1054"/>
                  </a:cubicBezTo>
                  <a:cubicBezTo>
                    <a:pt x="406" y="1054"/>
                    <a:pt x="512" y="949"/>
                    <a:pt x="512" y="798"/>
                  </a:cubicBezTo>
                  <a:lnTo>
                    <a:pt x="512" y="272"/>
                  </a:lnTo>
                  <a:cubicBezTo>
                    <a:pt x="527" y="91"/>
                    <a:pt x="395" y="1"/>
                    <a:pt x="26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rtl="0"/>
              <a:endParaRPr sz="2400"/>
            </a:p>
          </p:txBody>
        </p:sp>
      </p:grpSp>
      <p:pic>
        <p:nvPicPr>
          <p:cNvPr id="48" name="Google Shape;2225;p45">
            <a:extLst>
              <a:ext uri="{FF2B5EF4-FFF2-40B4-BE49-F238E27FC236}">
                <a16:creationId xmlns:a16="http://schemas.microsoft.com/office/drawing/2014/main" id="{C225A412-1612-ABD5-2845-CFFDEE5E9F97}"/>
              </a:ext>
            </a:extLst>
          </p:cNvPr>
          <p:cNvPicPr preferRelativeResize="0"/>
          <p:nvPr/>
        </p:nvPicPr>
        <p:blipFill>
          <a:blip r:embed="rId4">
            <a:alphaModFix amt="47000"/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-81612" y="1821639"/>
            <a:ext cx="3808503" cy="21499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9" name="Google Shape;2223;p45">
            <a:extLst>
              <a:ext uri="{FF2B5EF4-FFF2-40B4-BE49-F238E27FC236}">
                <a16:creationId xmlns:a16="http://schemas.microsoft.com/office/drawing/2014/main" id="{A5B39F82-F64B-AF28-A8CD-75518DA2912E}"/>
              </a:ext>
            </a:extLst>
          </p:cNvPr>
          <p:cNvPicPr preferRelativeResize="0"/>
          <p:nvPr/>
        </p:nvPicPr>
        <p:blipFill>
          <a:blip r:embed="rId4">
            <a:alphaModFix amt="47000"/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8395285" y="1751795"/>
            <a:ext cx="3668465" cy="230380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0" name="Google Shape;12723;p86">
            <a:extLst>
              <a:ext uri="{FF2B5EF4-FFF2-40B4-BE49-F238E27FC236}">
                <a16:creationId xmlns:a16="http://schemas.microsoft.com/office/drawing/2014/main" id="{2DA950C5-9EE7-2B0C-5FD0-CBF03DBAF99B}"/>
              </a:ext>
            </a:extLst>
          </p:cNvPr>
          <p:cNvGrpSpPr/>
          <p:nvPr/>
        </p:nvGrpSpPr>
        <p:grpSpPr>
          <a:xfrm>
            <a:off x="5422653" y="2489916"/>
            <a:ext cx="956257" cy="770677"/>
            <a:chOff x="2661459" y="2015001"/>
            <a:chExt cx="322508" cy="273494"/>
          </a:xfrm>
        </p:grpSpPr>
        <p:sp>
          <p:nvSpPr>
            <p:cNvPr id="51" name="Google Shape;12724;p86">
              <a:extLst>
                <a:ext uri="{FF2B5EF4-FFF2-40B4-BE49-F238E27FC236}">
                  <a16:creationId xmlns:a16="http://schemas.microsoft.com/office/drawing/2014/main" id="{AE1AF748-AF63-1A2E-04E6-76829E558719}"/>
                </a:ext>
              </a:extLst>
            </p:cNvPr>
            <p:cNvSpPr/>
            <p:nvPr/>
          </p:nvSpPr>
          <p:spPr>
            <a:xfrm>
              <a:off x="2661459" y="2028878"/>
              <a:ext cx="322508" cy="259617"/>
            </a:xfrm>
            <a:custGeom>
              <a:avLst/>
              <a:gdLst/>
              <a:ahLst/>
              <a:cxnLst/>
              <a:rect l="l" t="t" r="r" b="b"/>
              <a:pathLst>
                <a:path w="10133" h="8157" extrusionOk="0">
                  <a:moveTo>
                    <a:pt x="6156" y="2227"/>
                  </a:moveTo>
                  <a:lnTo>
                    <a:pt x="6966" y="2489"/>
                  </a:lnTo>
                  <a:cubicBezTo>
                    <a:pt x="6975" y="2492"/>
                    <a:pt x="6987" y="2494"/>
                    <a:pt x="6999" y="2494"/>
                  </a:cubicBezTo>
                  <a:cubicBezTo>
                    <a:pt x="7032" y="2494"/>
                    <a:pt x="7071" y="2483"/>
                    <a:pt x="7097" y="2465"/>
                  </a:cubicBezTo>
                  <a:lnTo>
                    <a:pt x="7347" y="2263"/>
                  </a:lnTo>
                  <a:lnTo>
                    <a:pt x="9121" y="4585"/>
                  </a:lnTo>
                  <a:lnTo>
                    <a:pt x="8847" y="4799"/>
                  </a:lnTo>
                  <a:cubicBezTo>
                    <a:pt x="8835" y="4787"/>
                    <a:pt x="8811" y="4763"/>
                    <a:pt x="8799" y="4763"/>
                  </a:cubicBezTo>
                  <a:lnTo>
                    <a:pt x="5728" y="3096"/>
                  </a:lnTo>
                  <a:lnTo>
                    <a:pt x="5847" y="2918"/>
                  </a:lnTo>
                  <a:cubicBezTo>
                    <a:pt x="5894" y="2846"/>
                    <a:pt x="5859" y="2763"/>
                    <a:pt x="5799" y="2715"/>
                  </a:cubicBezTo>
                  <a:cubicBezTo>
                    <a:pt x="5776" y="2700"/>
                    <a:pt x="5750" y="2693"/>
                    <a:pt x="5725" y="2693"/>
                  </a:cubicBezTo>
                  <a:cubicBezTo>
                    <a:pt x="5672" y="2693"/>
                    <a:pt x="5621" y="2723"/>
                    <a:pt x="5597" y="2763"/>
                  </a:cubicBezTo>
                  <a:lnTo>
                    <a:pt x="5263" y="3263"/>
                  </a:lnTo>
                  <a:cubicBezTo>
                    <a:pt x="5251" y="3299"/>
                    <a:pt x="5240" y="3311"/>
                    <a:pt x="5240" y="3335"/>
                  </a:cubicBezTo>
                  <a:lnTo>
                    <a:pt x="5240" y="4609"/>
                  </a:lnTo>
                  <a:cubicBezTo>
                    <a:pt x="5240" y="4870"/>
                    <a:pt x="5013" y="5085"/>
                    <a:pt x="4763" y="5085"/>
                  </a:cubicBezTo>
                  <a:cubicBezTo>
                    <a:pt x="4489" y="5085"/>
                    <a:pt x="4287" y="4859"/>
                    <a:pt x="4287" y="4609"/>
                  </a:cubicBezTo>
                  <a:lnTo>
                    <a:pt x="4287" y="3358"/>
                  </a:lnTo>
                  <a:lnTo>
                    <a:pt x="4561" y="2227"/>
                  </a:lnTo>
                  <a:close/>
                  <a:moveTo>
                    <a:pt x="2620" y="1727"/>
                  </a:moveTo>
                  <a:lnTo>
                    <a:pt x="2858" y="1870"/>
                  </a:lnTo>
                  <a:lnTo>
                    <a:pt x="906" y="5228"/>
                  </a:lnTo>
                  <a:lnTo>
                    <a:pt x="668" y="5097"/>
                  </a:lnTo>
                  <a:lnTo>
                    <a:pt x="2620" y="1727"/>
                  </a:lnTo>
                  <a:close/>
                  <a:moveTo>
                    <a:pt x="3108" y="4656"/>
                  </a:moveTo>
                  <a:cubicBezTo>
                    <a:pt x="3215" y="4656"/>
                    <a:pt x="3299" y="4704"/>
                    <a:pt x="3358" y="4799"/>
                  </a:cubicBezTo>
                  <a:cubicBezTo>
                    <a:pt x="3465" y="4942"/>
                    <a:pt x="3442" y="5156"/>
                    <a:pt x="3287" y="5251"/>
                  </a:cubicBezTo>
                  <a:lnTo>
                    <a:pt x="2263" y="6013"/>
                  </a:lnTo>
                  <a:cubicBezTo>
                    <a:pt x="2200" y="6057"/>
                    <a:pt x="2130" y="6079"/>
                    <a:pt x="2062" y="6079"/>
                  </a:cubicBezTo>
                  <a:cubicBezTo>
                    <a:pt x="1964" y="6079"/>
                    <a:pt x="1869" y="6033"/>
                    <a:pt x="1799" y="5942"/>
                  </a:cubicBezTo>
                  <a:cubicBezTo>
                    <a:pt x="1691" y="5799"/>
                    <a:pt x="1727" y="5597"/>
                    <a:pt x="1870" y="5478"/>
                  </a:cubicBezTo>
                  <a:lnTo>
                    <a:pt x="2918" y="4716"/>
                  </a:lnTo>
                  <a:cubicBezTo>
                    <a:pt x="2977" y="4680"/>
                    <a:pt x="3037" y="4656"/>
                    <a:pt x="3108" y="4656"/>
                  </a:cubicBezTo>
                  <a:close/>
                  <a:moveTo>
                    <a:pt x="3739" y="5418"/>
                  </a:moveTo>
                  <a:cubicBezTo>
                    <a:pt x="3823" y="5418"/>
                    <a:pt x="3918" y="5478"/>
                    <a:pt x="3977" y="5549"/>
                  </a:cubicBezTo>
                  <a:cubicBezTo>
                    <a:pt x="4073" y="5704"/>
                    <a:pt x="4049" y="5906"/>
                    <a:pt x="3894" y="6013"/>
                  </a:cubicBezTo>
                  <a:lnTo>
                    <a:pt x="3084" y="6609"/>
                  </a:lnTo>
                  <a:cubicBezTo>
                    <a:pt x="3021" y="6653"/>
                    <a:pt x="2952" y="6675"/>
                    <a:pt x="2885" y="6675"/>
                  </a:cubicBezTo>
                  <a:cubicBezTo>
                    <a:pt x="2788" y="6675"/>
                    <a:pt x="2695" y="6629"/>
                    <a:pt x="2632" y="6537"/>
                  </a:cubicBezTo>
                  <a:cubicBezTo>
                    <a:pt x="2525" y="6394"/>
                    <a:pt x="2561" y="6180"/>
                    <a:pt x="2703" y="6073"/>
                  </a:cubicBezTo>
                  <a:lnTo>
                    <a:pt x="3489" y="5513"/>
                  </a:lnTo>
                  <a:cubicBezTo>
                    <a:pt x="3525" y="5490"/>
                    <a:pt x="3549" y="5466"/>
                    <a:pt x="3585" y="5454"/>
                  </a:cubicBezTo>
                  <a:cubicBezTo>
                    <a:pt x="3632" y="5430"/>
                    <a:pt x="3680" y="5418"/>
                    <a:pt x="3739" y="5418"/>
                  </a:cubicBezTo>
                  <a:close/>
                  <a:moveTo>
                    <a:pt x="4269" y="6177"/>
                  </a:moveTo>
                  <a:cubicBezTo>
                    <a:pt x="4367" y="6177"/>
                    <a:pt x="4461" y="6221"/>
                    <a:pt x="4525" y="6299"/>
                  </a:cubicBezTo>
                  <a:cubicBezTo>
                    <a:pt x="4632" y="6442"/>
                    <a:pt x="4597" y="6656"/>
                    <a:pt x="4454" y="6764"/>
                  </a:cubicBezTo>
                  <a:lnTo>
                    <a:pt x="3882" y="7192"/>
                  </a:lnTo>
                  <a:cubicBezTo>
                    <a:pt x="3823" y="7232"/>
                    <a:pt x="3747" y="7255"/>
                    <a:pt x="3683" y="7255"/>
                  </a:cubicBezTo>
                  <a:cubicBezTo>
                    <a:pt x="3669" y="7255"/>
                    <a:pt x="3656" y="7254"/>
                    <a:pt x="3644" y="7252"/>
                  </a:cubicBezTo>
                  <a:cubicBezTo>
                    <a:pt x="3549" y="7240"/>
                    <a:pt x="3477" y="7192"/>
                    <a:pt x="3442" y="7121"/>
                  </a:cubicBezTo>
                  <a:cubicBezTo>
                    <a:pt x="3335" y="6966"/>
                    <a:pt x="3358" y="6775"/>
                    <a:pt x="3513" y="6656"/>
                  </a:cubicBezTo>
                  <a:lnTo>
                    <a:pt x="4061" y="6252"/>
                  </a:lnTo>
                  <a:lnTo>
                    <a:pt x="4073" y="6240"/>
                  </a:lnTo>
                  <a:cubicBezTo>
                    <a:pt x="4135" y="6197"/>
                    <a:pt x="4203" y="6177"/>
                    <a:pt x="4269" y="6177"/>
                  </a:cubicBezTo>
                  <a:close/>
                  <a:moveTo>
                    <a:pt x="2799" y="2549"/>
                  </a:moveTo>
                  <a:lnTo>
                    <a:pt x="3061" y="2715"/>
                  </a:lnTo>
                  <a:cubicBezTo>
                    <a:pt x="3086" y="2724"/>
                    <a:pt x="3105" y="2732"/>
                    <a:pt x="3127" y="2732"/>
                  </a:cubicBezTo>
                  <a:cubicBezTo>
                    <a:pt x="3136" y="2732"/>
                    <a:pt x="3145" y="2731"/>
                    <a:pt x="3156" y="2727"/>
                  </a:cubicBezTo>
                  <a:lnTo>
                    <a:pt x="3858" y="2656"/>
                  </a:lnTo>
                  <a:lnTo>
                    <a:pt x="4108" y="2751"/>
                  </a:lnTo>
                  <a:lnTo>
                    <a:pt x="3954" y="3335"/>
                  </a:lnTo>
                  <a:lnTo>
                    <a:pt x="3954" y="3370"/>
                  </a:lnTo>
                  <a:lnTo>
                    <a:pt x="3954" y="4632"/>
                  </a:lnTo>
                  <a:cubicBezTo>
                    <a:pt x="3954" y="5061"/>
                    <a:pt x="4299" y="5406"/>
                    <a:pt x="4728" y="5406"/>
                  </a:cubicBezTo>
                  <a:cubicBezTo>
                    <a:pt x="5168" y="5406"/>
                    <a:pt x="5501" y="5061"/>
                    <a:pt x="5501" y="4632"/>
                  </a:cubicBezTo>
                  <a:lnTo>
                    <a:pt x="5501" y="3406"/>
                  </a:lnTo>
                  <a:lnTo>
                    <a:pt x="5537" y="3370"/>
                  </a:lnTo>
                  <a:lnTo>
                    <a:pt x="8621" y="5049"/>
                  </a:lnTo>
                  <a:cubicBezTo>
                    <a:pt x="8811" y="5109"/>
                    <a:pt x="8871" y="5299"/>
                    <a:pt x="8776" y="5466"/>
                  </a:cubicBezTo>
                  <a:cubicBezTo>
                    <a:pt x="8718" y="5573"/>
                    <a:pt x="8609" y="5634"/>
                    <a:pt x="8492" y="5634"/>
                  </a:cubicBezTo>
                  <a:cubicBezTo>
                    <a:pt x="8440" y="5634"/>
                    <a:pt x="8386" y="5622"/>
                    <a:pt x="8335" y="5597"/>
                  </a:cubicBezTo>
                  <a:lnTo>
                    <a:pt x="6621" y="4656"/>
                  </a:lnTo>
                  <a:cubicBezTo>
                    <a:pt x="6599" y="4645"/>
                    <a:pt x="6574" y="4640"/>
                    <a:pt x="6550" y="4640"/>
                  </a:cubicBezTo>
                  <a:cubicBezTo>
                    <a:pt x="6497" y="4640"/>
                    <a:pt x="6447" y="4666"/>
                    <a:pt x="6430" y="4716"/>
                  </a:cubicBezTo>
                  <a:cubicBezTo>
                    <a:pt x="6383" y="4799"/>
                    <a:pt x="6418" y="4882"/>
                    <a:pt x="6490" y="4918"/>
                  </a:cubicBezTo>
                  <a:lnTo>
                    <a:pt x="7918" y="5692"/>
                  </a:lnTo>
                  <a:cubicBezTo>
                    <a:pt x="8085" y="5775"/>
                    <a:pt x="8145" y="5966"/>
                    <a:pt x="8049" y="6133"/>
                  </a:cubicBezTo>
                  <a:cubicBezTo>
                    <a:pt x="7985" y="6245"/>
                    <a:pt x="7877" y="6309"/>
                    <a:pt x="7766" y="6309"/>
                  </a:cubicBezTo>
                  <a:cubicBezTo>
                    <a:pt x="7713" y="6309"/>
                    <a:pt x="7659" y="6294"/>
                    <a:pt x="7609" y="6263"/>
                  </a:cubicBezTo>
                  <a:lnTo>
                    <a:pt x="6144" y="5478"/>
                  </a:lnTo>
                  <a:cubicBezTo>
                    <a:pt x="6122" y="5463"/>
                    <a:pt x="6097" y="5456"/>
                    <a:pt x="6073" y="5456"/>
                  </a:cubicBezTo>
                  <a:cubicBezTo>
                    <a:pt x="6020" y="5456"/>
                    <a:pt x="5970" y="5488"/>
                    <a:pt x="5954" y="5537"/>
                  </a:cubicBezTo>
                  <a:cubicBezTo>
                    <a:pt x="5906" y="5609"/>
                    <a:pt x="5942" y="5704"/>
                    <a:pt x="6013" y="5728"/>
                  </a:cubicBezTo>
                  <a:lnTo>
                    <a:pt x="7192" y="6371"/>
                  </a:lnTo>
                  <a:cubicBezTo>
                    <a:pt x="7347" y="6466"/>
                    <a:pt x="7395" y="6656"/>
                    <a:pt x="7323" y="6823"/>
                  </a:cubicBezTo>
                  <a:cubicBezTo>
                    <a:pt x="7255" y="6925"/>
                    <a:pt x="7139" y="6984"/>
                    <a:pt x="7018" y="6984"/>
                  </a:cubicBezTo>
                  <a:cubicBezTo>
                    <a:pt x="6969" y="6984"/>
                    <a:pt x="6919" y="6975"/>
                    <a:pt x="6871" y="6954"/>
                  </a:cubicBezTo>
                  <a:lnTo>
                    <a:pt x="5644" y="6287"/>
                  </a:lnTo>
                  <a:cubicBezTo>
                    <a:pt x="5616" y="6271"/>
                    <a:pt x="5587" y="6263"/>
                    <a:pt x="5560" y="6263"/>
                  </a:cubicBezTo>
                  <a:cubicBezTo>
                    <a:pt x="5509" y="6263"/>
                    <a:pt x="5465" y="6292"/>
                    <a:pt x="5442" y="6347"/>
                  </a:cubicBezTo>
                  <a:cubicBezTo>
                    <a:pt x="5406" y="6418"/>
                    <a:pt x="5430" y="6502"/>
                    <a:pt x="5501" y="6537"/>
                  </a:cubicBezTo>
                  <a:lnTo>
                    <a:pt x="6454" y="7061"/>
                  </a:lnTo>
                  <a:cubicBezTo>
                    <a:pt x="6609" y="7145"/>
                    <a:pt x="6668" y="7335"/>
                    <a:pt x="6597" y="7502"/>
                  </a:cubicBezTo>
                  <a:cubicBezTo>
                    <a:pt x="6531" y="7609"/>
                    <a:pt x="6419" y="7670"/>
                    <a:pt x="6301" y="7670"/>
                  </a:cubicBezTo>
                  <a:cubicBezTo>
                    <a:pt x="6249" y="7670"/>
                    <a:pt x="6196" y="7658"/>
                    <a:pt x="6144" y="7633"/>
                  </a:cubicBezTo>
                  <a:lnTo>
                    <a:pt x="5478" y="7264"/>
                  </a:lnTo>
                  <a:cubicBezTo>
                    <a:pt x="5478" y="7133"/>
                    <a:pt x="5430" y="7002"/>
                    <a:pt x="5347" y="6883"/>
                  </a:cubicBezTo>
                  <a:cubicBezTo>
                    <a:pt x="5228" y="6728"/>
                    <a:pt x="5061" y="6644"/>
                    <a:pt x="4882" y="6644"/>
                  </a:cubicBezTo>
                  <a:lnTo>
                    <a:pt x="4882" y="6597"/>
                  </a:lnTo>
                  <a:cubicBezTo>
                    <a:pt x="4906" y="6430"/>
                    <a:pt x="4870" y="6263"/>
                    <a:pt x="4763" y="6133"/>
                  </a:cubicBezTo>
                  <a:cubicBezTo>
                    <a:pt x="4644" y="5990"/>
                    <a:pt x="4478" y="5894"/>
                    <a:pt x="4299" y="5894"/>
                  </a:cubicBezTo>
                  <a:lnTo>
                    <a:pt x="4299" y="5847"/>
                  </a:lnTo>
                  <a:cubicBezTo>
                    <a:pt x="4335" y="5692"/>
                    <a:pt x="4287" y="5525"/>
                    <a:pt x="4180" y="5394"/>
                  </a:cubicBezTo>
                  <a:cubicBezTo>
                    <a:pt x="4061" y="5240"/>
                    <a:pt x="3894" y="5156"/>
                    <a:pt x="3716" y="5156"/>
                  </a:cubicBezTo>
                  <a:lnTo>
                    <a:pt x="3716" y="5109"/>
                  </a:lnTo>
                  <a:cubicBezTo>
                    <a:pt x="3751" y="4942"/>
                    <a:pt x="3704" y="4775"/>
                    <a:pt x="3596" y="4644"/>
                  </a:cubicBezTo>
                  <a:cubicBezTo>
                    <a:pt x="3476" y="4488"/>
                    <a:pt x="3297" y="4404"/>
                    <a:pt x="3111" y="4404"/>
                  </a:cubicBezTo>
                  <a:cubicBezTo>
                    <a:pt x="2984" y="4404"/>
                    <a:pt x="2855" y="4443"/>
                    <a:pt x="2739" y="4525"/>
                  </a:cubicBezTo>
                  <a:lnTo>
                    <a:pt x="1715" y="5275"/>
                  </a:lnTo>
                  <a:lnTo>
                    <a:pt x="1334" y="5073"/>
                  </a:lnTo>
                  <a:lnTo>
                    <a:pt x="2799" y="2549"/>
                  </a:lnTo>
                  <a:close/>
                  <a:moveTo>
                    <a:pt x="4855" y="6920"/>
                  </a:moveTo>
                  <a:cubicBezTo>
                    <a:pt x="4953" y="6920"/>
                    <a:pt x="5045" y="6960"/>
                    <a:pt x="5109" y="7037"/>
                  </a:cubicBezTo>
                  <a:cubicBezTo>
                    <a:pt x="5168" y="7133"/>
                    <a:pt x="5192" y="7228"/>
                    <a:pt x="5180" y="7299"/>
                  </a:cubicBezTo>
                  <a:cubicBezTo>
                    <a:pt x="5168" y="7383"/>
                    <a:pt x="5120" y="7466"/>
                    <a:pt x="5049" y="7526"/>
                  </a:cubicBezTo>
                  <a:lnTo>
                    <a:pt x="4704" y="7776"/>
                  </a:lnTo>
                  <a:cubicBezTo>
                    <a:pt x="4643" y="7818"/>
                    <a:pt x="4574" y="7838"/>
                    <a:pt x="4507" y="7838"/>
                  </a:cubicBezTo>
                  <a:cubicBezTo>
                    <a:pt x="4404" y="7838"/>
                    <a:pt x="4304" y="7791"/>
                    <a:pt x="4239" y="7704"/>
                  </a:cubicBezTo>
                  <a:cubicBezTo>
                    <a:pt x="4132" y="7549"/>
                    <a:pt x="4168" y="7347"/>
                    <a:pt x="4311" y="7240"/>
                  </a:cubicBezTo>
                  <a:lnTo>
                    <a:pt x="4644" y="7002"/>
                  </a:lnTo>
                  <a:lnTo>
                    <a:pt x="4656" y="6978"/>
                  </a:lnTo>
                  <a:cubicBezTo>
                    <a:pt x="4719" y="6939"/>
                    <a:pt x="4788" y="6920"/>
                    <a:pt x="4855" y="6920"/>
                  </a:cubicBezTo>
                  <a:close/>
                  <a:moveTo>
                    <a:pt x="172" y="0"/>
                  </a:moveTo>
                  <a:cubicBezTo>
                    <a:pt x="121" y="0"/>
                    <a:pt x="72" y="29"/>
                    <a:pt x="48" y="84"/>
                  </a:cubicBezTo>
                  <a:cubicBezTo>
                    <a:pt x="1" y="156"/>
                    <a:pt x="25" y="239"/>
                    <a:pt x="108" y="287"/>
                  </a:cubicBezTo>
                  <a:lnTo>
                    <a:pt x="2346" y="1584"/>
                  </a:lnTo>
                  <a:lnTo>
                    <a:pt x="406" y="4942"/>
                  </a:lnTo>
                  <a:lnTo>
                    <a:pt x="251" y="4847"/>
                  </a:lnTo>
                  <a:cubicBezTo>
                    <a:pt x="226" y="4830"/>
                    <a:pt x="199" y="4822"/>
                    <a:pt x="172" y="4822"/>
                  </a:cubicBezTo>
                  <a:cubicBezTo>
                    <a:pt x="121" y="4822"/>
                    <a:pt x="72" y="4851"/>
                    <a:pt x="48" y="4906"/>
                  </a:cubicBezTo>
                  <a:cubicBezTo>
                    <a:pt x="1" y="4978"/>
                    <a:pt x="25" y="5061"/>
                    <a:pt x="108" y="5109"/>
                  </a:cubicBezTo>
                  <a:lnTo>
                    <a:pt x="894" y="5549"/>
                  </a:lnTo>
                  <a:cubicBezTo>
                    <a:pt x="919" y="5566"/>
                    <a:pt x="947" y="5574"/>
                    <a:pt x="975" y="5574"/>
                  </a:cubicBezTo>
                  <a:cubicBezTo>
                    <a:pt x="1025" y="5574"/>
                    <a:pt x="1073" y="5548"/>
                    <a:pt x="1096" y="5501"/>
                  </a:cubicBezTo>
                  <a:lnTo>
                    <a:pt x="1215" y="5299"/>
                  </a:lnTo>
                  <a:lnTo>
                    <a:pt x="1525" y="5466"/>
                  </a:lnTo>
                  <a:cubicBezTo>
                    <a:pt x="1430" y="5680"/>
                    <a:pt x="1441" y="5918"/>
                    <a:pt x="1572" y="6121"/>
                  </a:cubicBezTo>
                  <a:cubicBezTo>
                    <a:pt x="1691" y="6287"/>
                    <a:pt x="1882" y="6371"/>
                    <a:pt x="2084" y="6371"/>
                  </a:cubicBezTo>
                  <a:cubicBezTo>
                    <a:pt x="2144" y="6371"/>
                    <a:pt x="2215" y="6359"/>
                    <a:pt x="2275" y="6347"/>
                  </a:cubicBezTo>
                  <a:cubicBezTo>
                    <a:pt x="2275" y="6478"/>
                    <a:pt x="2322" y="6597"/>
                    <a:pt x="2394" y="6716"/>
                  </a:cubicBezTo>
                  <a:cubicBezTo>
                    <a:pt x="2513" y="6883"/>
                    <a:pt x="2703" y="6966"/>
                    <a:pt x="2882" y="6966"/>
                  </a:cubicBezTo>
                  <a:cubicBezTo>
                    <a:pt x="2942" y="6966"/>
                    <a:pt x="3013" y="6954"/>
                    <a:pt x="3073" y="6942"/>
                  </a:cubicBezTo>
                  <a:cubicBezTo>
                    <a:pt x="3073" y="7061"/>
                    <a:pt x="3120" y="7192"/>
                    <a:pt x="3192" y="7299"/>
                  </a:cubicBezTo>
                  <a:cubicBezTo>
                    <a:pt x="3299" y="7430"/>
                    <a:pt x="3430" y="7514"/>
                    <a:pt x="3596" y="7549"/>
                  </a:cubicBezTo>
                  <a:cubicBezTo>
                    <a:pt x="3632" y="7549"/>
                    <a:pt x="3656" y="7561"/>
                    <a:pt x="3704" y="7561"/>
                  </a:cubicBezTo>
                  <a:cubicBezTo>
                    <a:pt x="3763" y="7561"/>
                    <a:pt x="3835" y="7549"/>
                    <a:pt x="3894" y="7537"/>
                  </a:cubicBezTo>
                  <a:cubicBezTo>
                    <a:pt x="3894" y="7668"/>
                    <a:pt x="3942" y="7787"/>
                    <a:pt x="4013" y="7895"/>
                  </a:cubicBezTo>
                  <a:cubicBezTo>
                    <a:pt x="4120" y="8026"/>
                    <a:pt x="4251" y="8109"/>
                    <a:pt x="4418" y="8145"/>
                  </a:cubicBezTo>
                  <a:cubicBezTo>
                    <a:pt x="4442" y="8145"/>
                    <a:pt x="4478" y="8157"/>
                    <a:pt x="4525" y="8157"/>
                  </a:cubicBezTo>
                  <a:cubicBezTo>
                    <a:pt x="4656" y="8157"/>
                    <a:pt x="4775" y="8109"/>
                    <a:pt x="4882" y="8037"/>
                  </a:cubicBezTo>
                  <a:lnTo>
                    <a:pt x="5216" y="7787"/>
                  </a:lnTo>
                  <a:cubicBezTo>
                    <a:pt x="5299" y="7728"/>
                    <a:pt x="5359" y="7668"/>
                    <a:pt x="5394" y="7597"/>
                  </a:cubicBezTo>
                  <a:lnTo>
                    <a:pt x="6013" y="7918"/>
                  </a:lnTo>
                  <a:cubicBezTo>
                    <a:pt x="6097" y="7966"/>
                    <a:pt x="6204" y="7990"/>
                    <a:pt x="6311" y="7990"/>
                  </a:cubicBezTo>
                  <a:cubicBezTo>
                    <a:pt x="6371" y="7990"/>
                    <a:pt x="6430" y="7978"/>
                    <a:pt x="6490" y="7966"/>
                  </a:cubicBezTo>
                  <a:cubicBezTo>
                    <a:pt x="6644" y="7918"/>
                    <a:pt x="6787" y="7811"/>
                    <a:pt x="6859" y="7668"/>
                  </a:cubicBezTo>
                  <a:cubicBezTo>
                    <a:pt x="6918" y="7549"/>
                    <a:pt x="6942" y="7430"/>
                    <a:pt x="6930" y="7299"/>
                  </a:cubicBezTo>
                  <a:cubicBezTo>
                    <a:pt x="6966" y="7299"/>
                    <a:pt x="7002" y="7311"/>
                    <a:pt x="7049" y="7311"/>
                  </a:cubicBezTo>
                  <a:cubicBezTo>
                    <a:pt x="7275" y="7311"/>
                    <a:pt x="7478" y="7192"/>
                    <a:pt x="7597" y="6990"/>
                  </a:cubicBezTo>
                  <a:cubicBezTo>
                    <a:pt x="7656" y="6871"/>
                    <a:pt x="7692" y="6740"/>
                    <a:pt x="7680" y="6609"/>
                  </a:cubicBezTo>
                  <a:cubicBezTo>
                    <a:pt x="7716" y="6609"/>
                    <a:pt x="7752" y="6633"/>
                    <a:pt x="7799" y="6633"/>
                  </a:cubicBezTo>
                  <a:cubicBezTo>
                    <a:pt x="8014" y="6633"/>
                    <a:pt x="8228" y="6514"/>
                    <a:pt x="8347" y="6299"/>
                  </a:cubicBezTo>
                  <a:cubicBezTo>
                    <a:pt x="8407" y="6180"/>
                    <a:pt x="8430" y="6061"/>
                    <a:pt x="8418" y="5930"/>
                  </a:cubicBezTo>
                  <a:cubicBezTo>
                    <a:pt x="8454" y="5930"/>
                    <a:pt x="8490" y="5942"/>
                    <a:pt x="8538" y="5942"/>
                  </a:cubicBezTo>
                  <a:cubicBezTo>
                    <a:pt x="8597" y="5942"/>
                    <a:pt x="8657" y="5930"/>
                    <a:pt x="8716" y="5918"/>
                  </a:cubicBezTo>
                  <a:cubicBezTo>
                    <a:pt x="8883" y="5871"/>
                    <a:pt x="9014" y="5763"/>
                    <a:pt x="9085" y="5621"/>
                  </a:cubicBezTo>
                  <a:cubicBezTo>
                    <a:pt x="9169" y="5466"/>
                    <a:pt x="9192" y="5299"/>
                    <a:pt x="9133" y="5144"/>
                  </a:cubicBezTo>
                  <a:cubicBezTo>
                    <a:pt x="9121" y="5097"/>
                    <a:pt x="9109" y="5061"/>
                    <a:pt x="9085" y="5037"/>
                  </a:cubicBezTo>
                  <a:lnTo>
                    <a:pt x="9347" y="4859"/>
                  </a:lnTo>
                  <a:lnTo>
                    <a:pt x="9478" y="5037"/>
                  </a:lnTo>
                  <a:cubicBezTo>
                    <a:pt x="9506" y="5072"/>
                    <a:pt x="9550" y="5090"/>
                    <a:pt x="9593" y="5090"/>
                  </a:cubicBezTo>
                  <a:cubicBezTo>
                    <a:pt x="9625" y="5090"/>
                    <a:pt x="9656" y="5081"/>
                    <a:pt x="9681" y="5061"/>
                  </a:cubicBezTo>
                  <a:lnTo>
                    <a:pt x="10085" y="4739"/>
                  </a:lnTo>
                  <a:cubicBezTo>
                    <a:pt x="10121" y="4668"/>
                    <a:pt x="10133" y="4573"/>
                    <a:pt x="10085" y="4513"/>
                  </a:cubicBezTo>
                  <a:cubicBezTo>
                    <a:pt x="10065" y="4479"/>
                    <a:pt x="10019" y="4460"/>
                    <a:pt x="9974" y="4460"/>
                  </a:cubicBezTo>
                  <a:cubicBezTo>
                    <a:pt x="9941" y="4460"/>
                    <a:pt x="9908" y="4470"/>
                    <a:pt x="9883" y="4489"/>
                  </a:cubicBezTo>
                  <a:lnTo>
                    <a:pt x="9585" y="4704"/>
                  </a:lnTo>
                  <a:lnTo>
                    <a:pt x="7252" y="1644"/>
                  </a:lnTo>
                  <a:lnTo>
                    <a:pt x="8585" y="775"/>
                  </a:lnTo>
                  <a:cubicBezTo>
                    <a:pt x="8657" y="739"/>
                    <a:pt x="8680" y="644"/>
                    <a:pt x="8633" y="572"/>
                  </a:cubicBezTo>
                  <a:cubicBezTo>
                    <a:pt x="8602" y="526"/>
                    <a:pt x="8556" y="500"/>
                    <a:pt x="8505" y="500"/>
                  </a:cubicBezTo>
                  <a:cubicBezTo>
                    <a:pt x="8478" y="500"/>
                    <a:pt x="8448" y="508"/>
                    <a:pt x="8418" y="525"/>
                  </a:cubicBezTo>
                  <a:lnTo>
                    <a:pt x="6954" y="1477"/>
                  </a:lnTo>
                  <a:cubicBezTo>
                    <a:pt x="6871" y="1525"/>
                    <a:pt x="6859" y="1632"/>
                    <a:pt x="6906" y="1680"/>
                  </a:cubicBezTo>
                  <a:lnTo>
                    <a:pt x="7168" y="2037"/>
                  </a:lnTo>
                  <a:lnTo>
                    <a:pt x="6978" y="2192"/>
                  </a:lnTo>
                  <a:lnTo>
                    <a:pt x="6216" y="1942"/>
                  </a:lnTo>
                  <a:cubicBezTo>
                    <a:pt x="6204" y="1942"/>
                    <a:pt x="6192" y="1918"/>
                    <a:pt x="6180" y="1918"/>
                  </a:cubicBezTo>
                  <a:lnTo>
                    <a:pt x="4430" y="1918"/>
                  </a:lnTo>
                  <a:cubicBezTo>
                    <a:pt x="4358" y="1918"/>
                    <a:pt x="4299" y="1965"/>
                    <a:pt x="4287" y="2037"/>
                  </a:cubicBezTo>
                  <a:lnTo>
                    <a:pt x="4180" y="2430"/>
                  </a:lnTo>
                  <a:lnTo>
                    <a:pt x="3930" y="2323"/>
                  </a:lnTo>
                  <a:cubicBezTo>
                    <a:pt x="3894" y="2311"/>
                    <a:pt x="3882" y="2311"/>
                    <a:pt x="3846" y="2311"/>
                  </a:cubicBezTo>
                  <a:lnTo>
                    <a:pt x="3168" y="2382"/>
                  </a:lnTo>
                  <a:lnTo>
                    <a:pt x="2930" y="2251"/>
                  </a:lnTo>
                  <a:lnTo>
                    <a:pt x="3156" y="1858"/>
                  </a:lnTo>
                  <a:cubicBezTo>
                    <a:pt x="3192" y="1787"/>
                    <a:pt x="3168" y="1703"/>
                    <a:pt x="3096" y="1656"/>
                  </a:cubicBezTo>
                  <a:lnTo>
                    <a:pt x="251" y="25"/>
                  </a:lnTo>
                  <a:cubicBezTo>
                    <a:pt x="226" y="8"/>
                    <a:pt x="199" y="0"/>
                    <a:pt x="17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rtl="0"/>
              <a:endParaRPr sz="2400"/>
            </a:p>
          </p:txBody>
        </p:sp>
        <p:sp>
          <p:nvSpPr>
            <p:cNvPr id="52" name="Google Shape;12725;p86">
              <a:extLst>
                <a:ext uri="{FF2B5EF4-FFF2-40B4-BE49-F238E27FC236}">
                  <a16:creationId xmlns:a16="http://schemas.microsoft.com/office/drawing/2014/main" id="{4360AE9E-877D-17B8-DEB3-60092082651C}"/>
                </a:ext>
              </a:extLst>
            </p:cNvPr>
            <p:cNvSpPr/>
            <p:nvPr/>
          </p:nvSpPr>
          <p:spPr>
            <a:xfrm>
              <a:off x="2946442" y="2015001"/>
              <a:ext cx="37525" cy="26799"/>
            </a:xfrm>
            <a:custGeom>
              <a:avLst/>
              <a:gdLst/>
              <a:ahLst/>
              <a:cxnLst/>
              <a:rect l="l" t="t" r="r" b="b"/>
              <a:pathLst>
                <a:path w="1179" h="842" extrusionOk="0">
                  <a:moveTo>
                    <a:pt x="1011" y="1"/>
                  </a:moveTo>
                  <a:cubicBezTo>
                    <a:pt x="983" y="1"/>
                    <a:pt x="955" y="7"/>
                    <a:pt x="929" y="20"/>
                  </a:cubicBezTo>
                  <a:lnTo>
                    <a:pt x="96" y="556"/>
                  </a:lnTo>
                  <a:cubicBezTo>
                    <a:pt x="24" y="603"/>
                    <a:pt x="0" y="699"/>
                    <a:pt x="48" y="770"/>
                  </a:cubicBezTo>
                  <a:cubicBezTo>
                    <a:pt x="84" y="818"/>
                    <a:pt x="119" y="842"/>
                    <a:pt x="167" y="842"/>
                  </a:cubicBezTo>
                  <a:cubicBezTo>
                    <a:pt x="203" y="842"/>
                    <a:pt x="226" y="830"/>
                    <a:pt x="238" y="818"/>
                  </a:cubicBezTo>
                  <a:lnTo>
                    <a:pt x="1072" y="282"/>
                  </a:lnTo>
                  <a:cubicBezTo>
                    <a:pt x="1167" y="234"/>
                    <a:pt x="1179" y="127"/>
                    <a:pt x="1131" y="68"/>
                  </a:cubicBezTo>
                  <a:cubicBezTo>
                    <a:pt x="1108" y="22"/>
                    <a:pt x="1061" y="1"/>
                    <a:pt x="101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rtl="0"/>
              <a:endParaRPr sz="2400"/>
            </a:p>
          </p:txBody>
        </p:sp>
      </p:grpSp>
      <p:grpSp>
        <p:nvGrpSpPr>
          <p:cNvPr id="53" name="Google Shape;2226;p45">
            <a:extLst>
              <a:ext uri="{FF2B5EF4-FFF2-40B4-BE49-F238E27FC236}">
                <a16:creationId xmlns:a16="http://schemas.microsoft.com/office/drawing/2014/main" id="{270CF164-DB5E-8B06-EF93-CC0CCD012A08}"/>
              </a:ext>
            </a:extLst>
          </p:cNvPr>
          <p:cNvGrpSpPr/>
          <p:nvPr/>
        </p:nvGrpSpPr>
        <p:grpSpPr>
          <a:xfrm>
            <a:off x="1371373" y="2435144"/>
            <a:ext cx="713056" cy="993857"/>
            <a:chOff x="2573298" y="1369091"/>
            <a:chExt cx="578745" cy="789429"/>
          </a:xfrm>
        </p:grpSpPr>
        <p:sp>
          <p:nvSpPr>
            <p:cNvPr id="54" name="Google Shape;2227;p45">
              <a:extLst>
                <a:ext uri="{FF2B5EF4-FFF2-40B4-BE49-F238E27FC236}">
                  <a16:creationId xmlns:a16="http://schemas.microsoft.com/office/drawing/2014/main" id="{371B9537-85A3-5D41-0AD1-BF51ECD30E3D}"/>
                </a:ext>
              </a:extLst>
            </p:cNvPr>
            <p:cNvSpPr/>
            <p:nvPr/>
          </p:nvSpPr>
          <p:spPr>
            <a:xfrm>
              <a:off x="2573298" y="1369091"/>
              <a:ext cx="563837" cy="179725"/>
            </a:xfrm>
            <a:custGeom>
              <a:avLst/>
              <a:gdLst/>
              <a:ahLst/>
              <a:cxnLst/>
              <a:rect l="l" t="t" r="r" b="b"/>
              <a:pathLst>
                <a:path w="12254" h="3906" extrusionOk="0">
                  <a:moveTo>
                    <a:pt x="5952" y="0"/>
                  </a:moveTo>
                  <a:cubicBezTo>
                    <a:pt x="3916" y="0"/>
                    <a:pt x="1890" y="725"/>
                    <a:pt x="277" y="2145"/>
                  </a:cubicBezTo>
                  <a:cubicBezTo>
                    <a:pt x="127" y="2281"/>
                    <a:pt x="37" y="2476"/>
                    <a:pt x="22" y="2687"/>
                  </a:cubicBezTo>
                  <a:cubicBezTo>
                    <a:pt x="1" y="3149"/>
                    <a:pt x="382" y="3471"/>
                    <a:pt x="783" y="3471"/>
                  </a:cubicBezTo>
                  <a:cubicBezTo>
                    <a:pt x="957" y="3471"/>
                    <a:pt x="1135" y="3410"/>
                    <a:pt x="1285" y="3274"/>
                  </a:cubicBezTo>
                  <a:lnTo>
                    <a:pt x="1270" y="3274"/>
                  </a:lnTo>
                  <a:cubicBezTo>
                    <a:pt x="2098" y="2536"/>
                    <a:pt x="3091" y="2010"/>
                    <a:pt x="4159" y="1739"/>
                  </a:cubicBezTo>
                  <a:cubicBezTo>
                    <a:pt x="4437" y="1642"/>
                    <a:pt x="4368" y="1249"/>
                    <a:pt x="4107" y="1249"/>
                  </a:cubicBezTo>
                  <a:cubicBezTo>
                    <a:pt x="4086" y="1249"/>
                    <a:pt x="4063" y="1252"/>
                    <a:pt x="4039" y="1258"/>
                  </a:cubicBezTo>
                  <a:cubicBezTo>
                    <a:pt x="2895" y="1543"/>
                    <a:pt x="1827" y="2100"/>
                    <a:pt x="939" y="2898"/>
                  </a:cubicBezTo>
                  <a:cubicBezTo>
                    <a:pt x="889" y="2944"/>
                    <a:pt x="829" y="2964"/>
                    <a:pt x="772" y="2964"/>
                  </a:cubicBezTo>
                  <a:cubicBezTo>
                    <a:pt x="641" y="2964"/>
                    <a:pt x="518" y="2859"/>
                    <a:pt x="518" y="2702"/>
                  </a:cubicBezTo>
                  <a:cubicBezTo>
                    <a:pt x="518" y="2642"/>
                    <a:pt x="548" y="2567"/>
                    <a:pt x="608" y="2536"/>
                  </a:cubicBezTo>
                  <a:cubicBezTo>
                    <a:pt x="2129" y="1191"/>
                    <a:pt x="4038" y="511"/>
                    <a:pt x="5954" y="511"/>
                  </a:cubicBezTo>
                  <a:cubicBezTo>
                    <a:pt x="7638" y="511"/>
                    <a:pt x="9328" y="1037"/>
                    <a:pt x="10764" y="2100"/>
                  </a:cubicBezTo>
                  <a:cubicBezTo>
                    <a:pt x="10806" y="2135"/>
                    <a:pt x="10860" y="2153"/>
                    <a:pt x="10915" y="2153"/>
                  </a:cubicBezTo>
                  <a:cubicBezTo>
                    <a:pt x="10980" y="2153"/>
                    <a:pt x="11046" y="2127"/>
                    <a:pt x="11095" y="2070"/>
                  </a:cubicBezTo>
                  <a:cubicBezTo>
                    <a:pt x="11140" y="2025"/>
                    <a:pt x="11155" y="1950"/>
                    <a:pt x="11155" y="1890"/>
                  </a:cubicBezTo>
                  <a:lnTo>
                    <a:pt x="11140" y="1378"/>
                  </a:lnTo>
                  <a:cubicBezTo>
                    <a:pt x="11140" y="1303"/>
                    <a:pt x="11155" y="1243"/>
                    <a:pt x="11216" y="1197"/>
                  </a:cubicBezTo>
                  <a:cubicBezTo>
                    <a:pt x="11246" y="1137"/>
                    <a:pt x="11321" y="1107"/>
                    <a:pt x="11381" y="1107"/>
                  </a:cubicBezTo>
                  <a:cubicBezTo>
                    <a:pt x="11517" y="1107"/>
                    <a:pt x="11637" y="1212"/>
                    <a:pt x="11652" y="1348"/>
                  </a:cubicBezTo>
                  <a:lnTo>
                    <a:pt x="11712" y="3078"/>
                  </a:lnTo>
                  <a:cubicBezTo>
                    <a:pt x="11712" y="3138"/>
                    <a:pt x="11682" y="3214"/>
                    <a:pt x="11637" y="3259"/>
                  </a:cubicBezTo>
                  <a:cubicBezTo>
                    <a:pt x="11592" y="3319"/>
                    <a:pt x="11532" y="3349"/>
                    <a:pt x="11471" y="3349"/>
                  </a:cubicBezTo>
                  <a:lnTo>
                    <a:pt x="9741" y="3409"/>
                  </a:lnTo>
                  <a:cubicBezTo>
                    <a:pt x="9621" y="3409"/>
                    <a:pt x="9515" y="3319"/>
                    <a:pt x="9485" y="3214"/>
                  </a:cubicBezTo>
                  <a:cubicBezTo>
                    <a:pt x="9485" y="3199"/>
                    <a:pt x="9485" y="3183"/>
                    <a:pt x="9485" y="3168"/>
                  </a:cubicBezTo>
                  <a:cubicBezTo>
                    <a:pt x="9485" y="3018"/>
                    <a:pt x="9591" y="2913"/>
                    <a:pt x="9726" y="2898"/>
                  </a:cubicBezTo>
                  <a:lnTo>
                    <a:pt x="10223" y="2883"/>
                  </a:lnTo>
                  <a:cubicBezTo>
                    <a:pt x="10448" y="2867"/>
                    <a:pt x="10539" y="2567"/>
                    <a:pt x="10358" y="2431"/>
                  </a:cubicBezTo>
                  <a:cubicBezTo>
                    <a:pt x="9079" y="1513"/>
                    <a:pt x="7529" y="1002"/>
                    <a:pt x="5965" y="1002"/>
                  </a:cubicBezTo>
                  <a:cubicBezTo>
                    <a:pt x="5694" y="1002"/>
                    <a:pt x="5438" y="1017"/>
                    <a:pt x="5182" y="1047"/>
                  </a:cubicBezTo>
                  <a:cubicBezTo>
                    <a:pt x="4865" y="1076"/>
                    <a:pt x="4893" y="1546"/>
                    <a:pt x="5187" y="1546"/>
                  </a:cubicBezTo>
                  <a:cubicBezTo>
                    <a:pt x="5200" y="1546"/>
                    <a:pt x="5213" y="1545"/>
                    <a:pt x="5227" y="1543"/>
                  </a:cubicBezTo>
                  <a:cubicBezTo>
                    <a:pt x="5468" y="1528"/>
                    <a:pt x="5709" y="1513"/>
                    <a:pt x="5965" y="1513"/>
                  </a:cubicBezTo>
                  <a:cubicBezTo>
                    <a:pt x="5992" y="1513"/>
                    <a:pt x="6018" y="1513"/>
                    <a:pt x="6045" y="1513"/>
                  </a:cubicBezTo>
                  <a:cubicBezTo>
                    <a:pt x="7251" y="1513"/>
                    <a:pt x="8426" y="1843"/>
                    <a:pt x="9485" y="2446"/>
                  </a:cubicBezTo>
                  <a:cubicBezTo>
                    <a:pt x="9184" y="2567"/>
                    <a:pt x="8989" y="2852"/>
                    <a:pt x="9004" y="3183"/>
                  </a:cubicBezTo>
                  <a:cubicBezTo>
                    <a:pt x="9004" y="3214"/>
                    <a:pt x="9004" y="3259"/>
                    <a:pt x="9019" y="3304"/>
                  </a:cubicBezTo>
                  <a:cubicBezTo>
                    <a:pt x="9094" y="3650"/>
                    <a:pt x="9395" y="3906"/>
                    <a:pt x="9756" y="3906"/>
                  </a:cubicBezTo>
                  <a:lnTo>
                    <a:pt x="9786" y="3906"/>
                  </a:lnTo>
                  <a:lnTo>
                    <a:pt x="11502" y="3845"/>
                  </a:lnTo>
                  <a:cubicBezTo>
                    <a:pt x="11923" y="3830"/>
                    <a:pt x="12254" y="3469"/>
                    <a:pt x="12239" y="3063"/>
                  </a:cubicBezTo>
                  <a:lnTo>
                    <a:pt x="12164" y="1333"/>
                  </a:lnTo>
                  <a:cubicBezTo>
                    <a:pt x="12149" y="849"/>
                    <a:pt x="11785" y="612"/>
                    <a:pt x="11418" y="612"/>
                  </a:cubicBezTo>
                  <a:cubicBezTo>
                    <a:pt x="11032" y="612"/>
                    <a:pt x="10643" y="876"/>
                    <a:pt x="10659" y="1393"/>
                  </a:cubicBezTo>
                  <a:lnTo>
                    <a:pt x="10659" y="1408"/>
                  </a:lnTo>
                  <a:cubicBezTo>
                    <a:pt x="9221" y="465"/>
                    <a:pt x="7583" y="0"/>
                    <a:pt x="59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rtl="0"/>
              <a:endParaRPr sz="2400"/>
            </a:p>
          </p:txBody>
        </p:sp>
        <p:sp>
          <p:nvSpPr>
            <p:cNvPr id="55" name="Google Shape;2228;p45">
              <a:extLst>
                <a:ext uri="{FF2B5EF4-FFF2-40B4-BE49-F238E27FC236}">
                  <a16:creationId xmlns:a16="http://schemas.microsoft.com/office/drawing/2014/main" id="{29F180BE-3CE8-22AB-E00B-04B71AF5D541}"/>
                </a:ext>
              </a:extLst>
            </p:cNvPr>
            <p:cNvSpPr/>
            <p:nvPr/>
          </p:nvSpPr>
          <p:spPr>
            <a:xfrm>
              <a:off x="2573574" y="1979348"/>
              <a:ext cx="578469" cy="179173"/>
            </a:xfrm>
            <a:custGeom>
              <a:avLst/>
              <a:gdLst/>
              <a:ahLst/>
              <a:cxnLst/>
              <a:rect l="l" t="t" r="r" b="b"/>
              <a:pathLst>
                <a:path w="12572" h="3894" extrusionOk="0">
                  <a:moveTo>
                    <a:pt x="2498" y="1"/>
                  </a:moveTo>
                  <a:cubicBezTo>
                    <a:pt x="2488" y="1"/>
                    <a:pt x="2478" y="1"/>
                    <a:pt x="2468" y="1"/>
                  </a:cubicBezTo>
                  <a:lnTo>
                    <a:pt x="738" y="61"/>
                  </a:lnTo>
                  <a:cubicBezTo>
                    <a:pt x="316" y="76"/>
                    <a:pt x="1" y="422"/>
                    <a:pt x="16" y="844"/>
                  </a:cubicBezTo>
                  <a:lnTo>
                    <a:pt x="76" y="2559"/>
                  </a:lnTo>
                  <a:cubicBezTo>
                    <a:pt x="90" y="3050"/>
                    <a:pt x="455" y="3287"/>
                    <a:pt x="821" y="3287"/>
                  </a:cubicBezTo>
                  <a:cubicBezTo>
                    <a:pt x="1207" y="3287"/>
                    <a:pt x="1596" y="3023"/>
                    <a:pt x="1580" y="2514"/>
                  </a:cubicBezTo>
                  <a:lnTo>
                    <a:pt x="1580" y="2499"/>
                  </a:lnTo>
                  <a:cubicBezTo>
                    <a:pt x="2993" y="3415"/>
                    <a:pt x="4625" y="3894"/>
                    <a:pt x="6285" y="3894"/>
                  </a:cubicBezTo>
                  <a:cubicBezTo>
                    <a:pt x="6888" y="3894"/>
                    <a:pt x="7494" y="3831"/>
                    <a:pt x="8095" y="3702"/>
                  </a:cubicBezTo>
                  <a:cubicBezTo>
                    <a:pt x="8231" y="3687"/>
                    <a:pt x="8366" y="3642"/>
                    <a:pt x="8516" y="3612"/>
                  </a:cubicBezTo>
                  <a:cubicBezTo>
                    <a:pt x="8923" y="3492"/>
                    <a:pt x="9329" y="3356"/>
                    <a:pt x="9720" y="3191"/>
                  </a:cubicBezTo>
                  <a:cubicBezTo>
                    <a:pt x="9954" y="3053"/>
                    <a:pt x="9836" y="2715"/>
                    <a:pt x="9596" y="2715"/>
                  </a:cubicBezTo>
                  <a:cubicBezTo>
                    <a:pt x="9573" y="2715"/>
                    <a:pt x="9549" y="2718"/>
                    <a:pt x="9525" y="2724"/>
                  </a:cubicBezTo>
                  <a:cubicBezTo>
                    <a:pt x="9163" y="2890"/>
                    <a:pt x="8787" y="3010"/>
                    <a:pt x="8396" y="3116"/>
                  </a:cubicBezTo>
                  <a:cubicBezTo>
                    <a:pt x="8261" y="3161"/>
                    <a:pt x="8125" y="3191"/>
                    <a:pt x="8005" y="3221"/>
                  </a:cubicBezTo>
                  <a:cubicBezTo>
                    <a:pt x="7448" y="3341"/>
                    <a:pt x="6876" y="3402"/>
                    <a:pt x="6305" y="3402"/>
                  </a:cubicBezTo>
                  <a:cubicBezTo>
                    <a:pt x="4574" y="3402"/>
                    <a:pt x="2874" y="2845"/>
                    <a:pt x="1490" y="1807"/>
                  </a:cubicBezTo>
                  <a:cubicBezTo>
                    <a:pt x="1445" y="1774"/>
                    <a:pt x="1391" y="1758"/>
                    <a:pt x="1338" y="1758"/>
                  </a:cubicBezTo>
                  <a:cubicBezTo>
                    <a:pt x="1269" y="1758"/>
                    <a:pt x="1202" y="1785"/>
                    <a:pt x="1159" y="1837"/>
                  </a:cubicBezTo>
                  <a:cubicBezTo>
                    <a:pt x="1114" y="1882"/>
                    <a:pt x="1084" y="1957"/>
                    <a:pt x="1084" y="2017"/>
                  </a:cubicBezTo>
                  <a:lnTo>
                    <a:pt x="1099" y="2529"/>
                  </a:lnTo>
                  <a:cubicBezTo>
                    <a:pt x="1114" y="2589"/>
                    <a:pt x="1084" y="2664"/>
                    <a:pt x="1039" y="2709"/>
                  </a:cubicBezTo>
                  <a:cubicBezTo>
                    <a:pt x="994" y="2770"/>
                    <a:pt x="933" y="2800"/>
                    <a:pt x="858" y="2800"/>
                  </a:cubicBezTo>
                  <a:cubicBezTo>
                    <a:pt x="723" y="2800"/>
                    <a:pt x="602" y="2694"/>
                    <a:pt x="602" y="2559"/>
                  </a:cubicBezTo>
                  <a:lnTo>
                    <a:pt x="542" y="829"/>
                  </a:lnTo>
                  <a:cubicBezTo>
                    <a:pt x="542" y="768"/>
                    <a:pt x="557" y="693"/>
                    <a:pt x="602" y="648"/>
                  </a:cubicBezTo>
                  <a:cubicBezTo>
                    <a:pt x="647" y="588"/>
                    <a:pt x="708" y="558"/>
                    <a:pt x="783" y="558"/>
                  </a:cubicBezTo>
                  <a:lnTo>
                    <a:pt x="2498" y="498"/>
                  </a:lnTo>
                  <a:cubicBezTo>
                    <a:pt x="2618" y="498"/>
                    <a:pt x="2739" y="573"/>
                    <a:pt x="2754" y="693"/>
                  </a:cubicBezTo>
                  <a:cubicBezTo>
                    <a:pt x="2754" y="708"/>
                    <a:pt x="2754" y="723"/>
                    <a:pt x="2754" y="738"/>
                  </a:cubicBezTo>
                  <a:cubicBezTo>
                    <a:pt x="2769" y="874"/>
                    <a:pt x="2664" y="994"/>
                    <a:pt x="2513" y="1009"/>
                  </a:cubicBezTo>
                  <a:lnTo>
                    <a:pt x="2032" y="1024"/>
                  </a:lnTo>
                  <a:cubicBezTo>
                    <a:pt x="1791" y="1024"/>
                    <a:pt x="1701" y="1340"/>
                    <a:pt x="1896" y="1476"/>
                  </a:cubicBezTo>
                  <a:cubicBezTo>
                    <a:pt x="3212" y="2418"/>
                    <a:pt x="4761" y="2895"/>
                    <a:pt x="6319" y="2895"/>
                  </a:cubicBezTo>
                  <a:cubicBezTo>
                    <a:pt x="7523" y="2895"/>
                    <a:pt x="8732" y="2610"/>
                    <a:pt x="9840" y="2032"/>
                  </a:cubicBezTo>
                  <a:lnTo>
                    <a:pt x="9961" y="1957"/>
                  </a:lnTo>
                  <a:cubicBezTo>
                    <a:pt x="10442" y="1686"/>
                    <a:pt x="10894" y="1370"/>
                    <a:pt x="11315" y="1009"/>
                  </a:cubicBezTo>
                  <a:cubicBezTo>
                    <a:pt x="11360" y="964"/>
                    <a:pt x="11420" y="942"/>
                    <a:pt x="11482" y="942"/>
                  </a:cubicBezTo>
                  <a:cubicBezTo>
                    <a:pt x="11544" y="942"/>
                    <a:pt x="11608" y="964"/>
                    <a:pt x="11661" y="1009"/>
                  </a:cubicBezTo>
                  <a:cubicBezTo>
                    <a:pt x="11706" y="1054"/>
                    <a:pt x="11736" y="1130"/>
                    <a:pt x="11736" y="1190"/>
                  </a:cubicBezTo>
                  <a:cubicBezTo>
                    <a:pt x="11736" y="1265"/>
                    <a:pt x="11706" y="1325"/>
                    <a:pt x="11646" y="1370"/>
                  </a:cubicBezTo>
                  <a:cubicBezTo>
                    <a:pt x="11330" y="1656"/>
                    <a:pt x="10969" y="1912"/>
                    <a:pt x="10608" y="2153"/>
                  </a:cubicBezTo>
                  <a:cubicBezTo>
                    <a:pt x="10359" y="2290"/>
                    <a:pt x="10501" y="2622"/>
                    <a:pt x="10728" y="2622"/>
                  </a:cubicBezTo>
                  <a:cubicBezTo>
                    <a:pt x="10776" y="2622"/>
                    <a:pt x="10827" y="2608"/>
                    <a:pt x="10879" y="2574"/>
                  </a:cubicBezTo>
                  <a:cubicBezTo>
                    <a:pt x="11270" y="2333"/>
                    <a:pt x="11631" y="2047"/>
                    <a:pt x="11992" y="1746"/>
                  </a:cubicBezTo>
                  <a:cubicBezTo>
                    <a:pt x="12572" y="1226"/>
                    <a:pt x="12082" y="417"/>
                    <a:pt x="11480" y="417"/>
                  </a:cubicBezTo>
                  <a:cubicBezTo>
                    <a:pt x="11316" y="417"/>
                    <a:pt x="11145" y="477"/>
                    <a:pt x="10984" y="618"/>
                  </a:cubicBezTo>
                  <a:lnTo>
                    <a:pt x="10954" y="633"/>
                  </a:lnTo>
                  <a:cubicBezTo>
                    <a:pt x="10578" y="964"/>
                    <a:pt x="10156" y="1265"/>
                    <a:pt x="9690" y="1521"/>
                  </a:cubicBezTo>
                  <a:lnTo>
                    <a:pt x="9585" y="1581"/>
                  </a:lnTo>
                  <a:cubicBezTo>
                    <a:pt x="8548" y="2118"/>
                    <a:pt x="7413" y="2385"/>
                    <a:pt x="6281" y="2385"/>
                  </a:cubicBezTo>
                  <a:cubicBezTo>
                    <a:pt x="5065" y="2385"/>
                    <a:pt x="3852" y="2076"/>
                    <a:pt x="2769" y="1461"/>
                  </a:cubicBezTo>
                  <a:cubicBezTo>
                    <a:pt x="3070" y="1340"/>
                    <a:pt x="3250" y="1039"/>
                    <a:pt x="3250" y="723"/>
                  </a:cubicBezTo>
                  <a:cubicBezTo>
                    <a:pt x="3235" y="678"/>
                    <a:pt x="3235" y="633"/>
                    <a:pt x="3235" y="603"/>
                  </a:cubicBezTo>
                  <a:cubicBezTo>
                    <a:pt x="3162" y="252"/>
                    <a:pt x="2847" y="1"/>
                    <a:pt x="24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rtl="0"/>
              <a:endParaRPr sz="2400"/>
            </a:p>
          </p:txBody>
        </p:sp>
        <p:sp>
          <p:nvSpPr>
            <p:cNvPr id="56" name="Google Shape;2229;p45">
              <a:extLst>
                <a:ext uri="{FF2B5EF4-FFF2-40B4-BE49-F238E27FC236}">
                  <a16:creationId xmlns:a16="http://schemas.microsoft.com/office/drawing/2014/main" id="{5CE4303A-272A-F70E-30D1-BA23CBE88B9E}"/>
                </a:ext>
              </a:extLst>
            </p:cNvPr>
            <p:cNvSpPr/>
            <p:nvPr/>
          </p:nvSpPr>
          <p:spPr>
            <a:xfrm>
              <a:off x="2640718" y="1548826"/>
              <a:ext cx="457150" cy="429958"/>
            </a:xfrm>
            <a:custGeom>
              <a:avLst/>
              <a:gdLst/>
              <a:ahLst/>
              <a:cxnLst/>
              <a:rect l="l" t="t" r="r" b="b"/>
              <a:pathLst>
                <a:path w="11180" h="10515" extrusionOk="0">
                  <a:moveTo>
                    <a:pt x="5793" y="1731"/>
                  </a:moveTo>
                  <a:cubicBezTo>
                    <a:pt x="5883" y="1731"/>
                    <a:pt x="5959" y="1791"/>
                    <a:pt x="5989" y="1866"/>
                  </a:cubicBezTo>
                  <a:cubicBezTo>
                    <a:pt x="6230" y="2694"/>
                    <a:pt x="6230" y="3386"/>
                    <a:pt x="5974" y="4048"/>
                  </a:cubicBezTo>
                  <a:cubicBezTo>
                    <a:pt x="5944" y="4123"/>
                    <a:pt x="5959" y="4213"/>
                    <a:pt x="6004" y="4274"/>
                  </a:cubicBezTo>
                  <a:cubicBezTo>
                    <a:pt x="6049" y="4349"/>
                    <a:pt x="6124" y="4394"/>
                    <a:pt x="6215" y="4394"/>
                  </a:cubicBezTo>
                  <a:lnTo>
                    <a:pt x="8095" y="4394"/>
                  </a:lnTo>
                  <a:cubicBezTo>
                    <a:pt x="8100" y="4394"/>
                    <a:pt x="8105" y="4394"/>
                    <a:pt x="8110" y="4394"/>
                  </a:cubicBezTo>
                  <a:cubicBezTo>
                    <a:pt x="8441" y="4394"/>
                    <a:pt x="8436" y="4906"/>
                    <a:pt x="8095" y="4921"/>
                  </a:cubicBezTo>
                  <a:lnTo>
                    <a:pt x="7448" y="4921"/>
                  </a:lnTo>
                  <a:cubicBezTo>
                    <a:pt x="7435" y="4919"/>
                    <a:pt x="7421" y="4918"/>
                    <a:pt x="7409" y="4918"/>
                  </a:cubicBezTo>
                  <a:cubicBezTo>
                    <a:pt x="7096" y="4918"/>
                    <a:pt x="7100" y="5418"/>
                    <a:pt x="7421" y="5418"/>
                  </a:cubicBezTo>
                  <a:cubicBezTo>
                    <a:pt x="7430" y="5418"/>
                    <a:pt x="7439" y="5418"/>
                    <a:pt x="7448" y="5417"/>
                  </a:cubicBezTo>
                  <a:lnTo>
                    <a:pt x="7915" y="5417"/>
                  </a:lnTo>
                  <a:cubicBezTo>
                    <a:pt x="8261" y="5417"/>
                    <a:pt x="8261" y="5944"/>
                    <a:pt x="7915" y="5944"/>
                  </a:cubicBezTo>
                  <a:lnTo>
                    <a:pt x="7448" y="5944"/>
                  </a:lnTo>
                  <a:cubicBezTo>
                    <a:pt x="7439" y="5943"/>
                    <a:pt x="7429" y="5943"/>
                    <a:pt x="7420" y="5943"/>
                  </a:cubicBezTo>
                  <a:cubicBezTo>
                    <a:pt x="7096" y="5943"/>
                    <a:pt x="7096" y="6441"/>
                    <a:pt x="7420" y="6441"/>
                  </a:cubicBezTo>
                  <a:cubicBezTo>
                    <a:pt x="7429" y="6441"/>
                    <a:pt x="7439" y="6441"/>
                    <a:pt x="7448" y="6440"/>
                  </a:cubicBezTo>
                  <a:lnTo>
                    <a:pt x="7749" y="6440"/>
                  </a:lnTo>
                  <a:cubicBezTo>
                    <a:pt x="8095" y="6440"/>
                    <a:pt x="8095" y="6967"/>
                    <a:pt x="7749" y="6967"/>
                  </a:cubicBezTo>
                  <a:lnTo>
                    <a:pt x="7283" y="6967"/>
                  </a:lnTo>
                  <a:cubicBezTo>
                    <a:pt x="7273" y="6966"/>
                    <a:pt x="7264" y="6966"/>
                    <a:pt x="7256" y="6966"/>
                  </a:cubicBezTo>
                  <a:cubicBezTo>
                    <a:pt x="6931" y="6966"/>
                    <a:pt x="6931" y="7480"/>
                    <a:pt x="7256" y="7480"/>
                  </a:cubicBezTo>
                  <a:cubicBezTo>
                    <a:pt x="7264" y="7480"/>
                    <a:pt x="7273" y="7479"/>
                    <a:pt x="7283" y="7478"/>
                  </a:cubicBezTo>
                  <a:lnTo>
                    <a:pt x="7539" y="7478"/>
                  </a:lnTo>
                  <a:cubicBezTo>
                    <a:pt x="7885" y="7478"/>
                    <a:pt x="7885" y="8005"/>
                    <a:pt x="7539" y="8005"/>
                  </a:cubicBezTo>
                  <a:lnTo>
                    <a:pt x="4785" y="8005"/>
                  </a:lnTo>
                  <a:cubicBezTo>
                    <a:pt x="4695" y="8005"/>
                    <a:pt x="4620" y="7975"/>
                    <a:pt x="4544" y="7915"/>
                  </a:cubicBezTo>
                  <a:cubicBezTo>
                    <a:pt x="4289" y="7734"/>
                    <a:pt x="3988" y="7614"/>
                    <a:pt x="3672" y="7599"/>
                  </a:cubicBezTo>
                  <a:lnTo>
                    <a:pt x="3672" y="4650"/>
                  </a:lnTo>
                  <a:cubicBezTo>
                    <a:pt x="3912" y="4409"/>
                    <a:pt x="4168" y="4183"/>
                    <a:pt x="4454" y="3988"/>
                  </a:cubicBezTo>
                  <a:cubicBezTo>
                    <a:pt x="5071" y="3536"/>
                    <a:pt x="5658" y="3100"/>
                    <a:pt x="5598" y="1942"/>
                  </a:cubicBezTo>
                  <a:cubicBezTo>
                    <a:pt x="5583" y="1881"/>
                    <a:pt x="5613" y="1836"/>
                    <a:pt x="5643" y="1791"/>
                  </a:cubicBezTo>
                  <a:cubicBezTo>
                    <a:pt x="5688" y="1746"/>
                    <a:pt x="5733" y="1731"/>
                    <a:pt x="5793" y="1731"/>
                  </a:cubicBezTo>
                  <a:close/>
                  <a:moveTo>
                    <a:pt x="3175" y="4213"/>
                  </a:moveTo>
                  <a:lnTo>
                    <a:pt x="3175" y="4620"/>
                  </a:lnTo>
                  <a:lnTo>
                    <a:pt x="3175" y="7885"/>
                  </a:lnTo>
                  <a:lnTo>
                    <a:pt x="3175" y="8140"/>
                  </a:lnTo>
                  <a:lnTo>
                    <a:pt x="1460" y="8140"/>
                  </a:lnTo>
                  <a:cubicBezTo>
                    <a:pt x="828" y="7313"/>
                    <a:pt x="497" y="6305"/>
                    <a:pt x="497" y="5267"/>
                  </a:cubicBezTo>
                  <a:cubicBezTo>
                    <a:pt x="497" y="4906"/>
                    <a:pt x="542" y="4559"/>
                    <a:pt x="617" y="4213"/>
                  </a:cubicBezTo>
                  <a:close/>
                  <a:moveTo>
                    <a:pt x="5267" y="1"/>
                  </a:moveTo>
                  <a:cubicBezTo>
                    <a:pt x="2889" y="1"/>
                    <a:pt x="813" y="1595"/>
                    <a:pt x="181" y="3897"/>
                  </a:cubicBezTo>
                  <a:cubicBezTo>
                    <a:pt x="76" y="4334"/>
                    <a:pt x="16" y="4800"/>
                    <a:pt x="16" y="5252"/>
                  </a:cubicBezTo>
                  <a:cubicBezTo>
                    <a:pt x="1" y="6455"/>
                    <a:pt x="407" y="7599"/>
                    <a:pt x="1159" y="8532"/>
                  </a:cubicBezTo>
                  <a:cubicBezTo>
                    <a:pt x="2204" y="9843"/>
                    <a:pt x="3736" y="10515"/>
                    <a:pt x="5277" y="10515"/>
                  </a:cubicBezTo>
                  <a:cubicBezTo>
                    <a:pt x="6598" y="10515"/>
                    <a:pt x="7925" y="10020"/>
                    <a:pt x="8953" y="9013"/>
                  </a:cubicBezTo>
                  <a:cubicBezTo>
                    <a:pt x="11180" y="6831"/>
                    <a:pt x="11029" y="3190"/>
                    <a:pt x="8637" y="1204"/>
                  </a:cubicBezTo>
                  <a:cubicBezTo>
                    <a:pt x="8585" y="1165"/>
                    <a:pt x="8532" y="1148"/>
                    <a:pt x="8482" y="1148"/>
                  </a:cubicBezTo>
                  <a:cubicBezTo>
                    <a:pt x="8282" y="1148"/>
                    <a:pt x="8129" y="1412"/>
                    <a:pt x="8321" y="1580"/>
                  </a:cubicBezTo>
                  <a:cubicBezTo>
                    <a:pt x="10397" y="3326"/>
                    <a:pt x="10623" y="6455"/>
                    <a:pt x="8787" y="8456"/>
                  </a:cubicBezTo>
                  <a:cubicBezTo>
                    <a:pt x="7849" y="9495"/>
                    <a:pt x="6564" y="10019"/>
                    <a:pt x="5274" y="10019"/>
                  </a:cubicBezTo>
                  <a:cubicBezTo>
                    <a:pt x="4061" y="10019"/>
                    <a:pt x="2845" y="9555"/>
                    <a:pt x="1911" y="8622"/>
                  </a:cubicBezTo>
                  <a:lnTo>
                    <a:pt x="3431" y="8622"/>
                  </a:lnTo>
                  <a:cubicBezTo>
                    <a:pt x="3566" y="8622"/>
                    <a:pt x="3687" y="8517"/>
                    <a:pt x="3687" y="8381"/>
                  </a:cubicBezTo>
                  <a:lnTo>
                    <a:pt x="3687" y="8095"/>
                  </a:lnTo>
                  <a:cubicBezTo>
                    <a:pt x="3882" y="8110"/>
                    <a:pt x="4078" y="8186"/>
                    <a:pt x="4244" y="8306"/>
                  </a:cubicBezTo>
                  <a:cubicBezTo>
                    <a:pt x="4394" y="8426"/>
                    <a:pt x="4590" y="8486"/>
                    <a:pt x="4785" y="8501"/>
                  </a:cubicBezTo>
                  <a:lnTo>
                    <a:pt x="7539" y="8501"/>
                  </a:lnTo>
                  <a:cubicBezTo>
                    <a:pt x="8140" y="8486"/>
                    <a:pt x="8501" y="7839"/>
                    <a:pt x="8201" y="7328"/>
                  </a:cubicBezTo>
                  <a:cubicBezTo>
                    <a:pt x="8532" y="7087"/>
                    <a:pt x="8607" y="6621"/>
                    <a:pt x="8381" y="6275"/>
                  </a:cubicBezTo>
                  <a:cubicBezTo>
                    <a:pt x="8577" y="6139"/>
                    <a:pt x="8682" y="5914"/>
                    <a:pt x="8682" y="5673"/>
                  </a:cubicBezTo>
                  <a:cubicBezTo>
                    <a:pt x="8682" y="5522"/>
                    <a:pt x="8637" y="5372"/>
                    <a:pt x="8562" y="5252"/>
                  </a:cubicBezTo>
                  <a:cubicBezTo>
                    <a:pt x="9133" y="4800"/>
                    <a:pt x="8817" y="3882"/>
                    <a:pt x="8095" y="3882"/>
                  </a:cubicBezTo>
                  <a:lnTo>
                    <a:pt x="6561" y="3882"/>
                  </a:lnTo>
                  <a:cubicBezTo>
                    <a:pt x="6741" y="3160"/>
                    <a:pt x="6711" y="2408"/>
                    <a:pt x="6470" y="1716"/>
                  </a:cubicBezTo>
                  <a:cubicBezTo>
                    <a:pt x="6380" y="1415"/>
                    <a:pt x="6094" y="1219"/>
                    <a:pt x="5793" y="1219"/>
                  </a:cubicBezTo>
                  <a:cubicBezTo>
                    <a:pt x="5387" y="1219"/>
                    <a:pt x="5056" y="1565"/>
                    <a:pt x="5086" y="1972"/>
                  </a:cubicBezTo>
                  <a:cubicBezTo>
                    <a:pt x="5131" y="2859"/>
                    <a:pt x="4740" y="3145"/>
                    <a:pt x="4138" y="3597"/>
                  </a:cubicBezTo>
                  <a:cubicBezTo>
                    <a:pt x="3988" y="3702"/>
                    <a:pt x="3837" y="3822"/>
                    <a:pt x="3672" y="3973"/>
                  </a:cubicBezTo>
                  <a:cubicBezTo>
                    <a:pt x="3672" y="3837"/>
                    <a:pt x="3551" y="3732"/>
                    <a:pt x="3416" y="3732"/>
                  </a:cubicBezTo>
                  <a:lnTo>
                    <a:pt x="753" y="3732"/>
                  </a:lnTo>
                  <a:cubicBezTo>
                    <a:pt x="1415" y="1806"/>
                    <a:pt x="3235" y="512"/>
                    <a:pt x="5267" y="512"/>
                  </a:cubicBezTo>
                  <a:lnTo>
                    <a:pt x="5267" y="497"/>
                  </a:lnTo>
                  <a:cubicBezTo>
                    <a:pt x="5959" y="497"/>
                    <a:pt x="6636" y="648"/>
                    <a:pt x="7268" y="948"/>
                  </a:cubicBezTo>
                  <a:cubicBezTo>
                    <a:pt x="7306" y="966"/>
                    <a:pt x="7343" y="974"/>
                    <a:pt x="7378" y="974"/>
                  </a:cubicBezTo>
                  <a:cubicBezTo>
                    <a:pt x="7614" y="974"/>
                    <a:pt x="7741" y="613"/>
                    <a:pt x="7478" y="482"/>
                  </a:cubicBezTo>
                  <a:cubicBezTo>
                    <a:pt x="6786" y="166"/>
                    <a:pt x="6034" y="1"/>
                    <a:pt x="52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rtl="0"/>
              <a:endParaRPr sz="2400"/>
            </a:p>
          </p:txBody>
        </p:sp>
      </p:grpSp>
      <p:sp>
        <p:nvSpPr>
          <p:cNvPr id="58" name="Google Shape;2221;p45">
            <a:extLst>
              <a:ext uri="{FF2B5EF4-FFF2-40B4-BE49-F238E27FC236}">
                <a16:creationId xmlns:a16="http://schemas.microsoft.com/office/drawing/2014/main" id="{A69F74CF-4362-9626-1D6C-1383B785B8BB}"/>
              </a:ext>
            </a:extLst>
          </p:cNvPr>
          <p:cNvSpPr txBox="1">
            <a:spLocks/>
          </p:cNvSpPr>
          <p:nvPr/>
        </p:nvSpPr>
        <p:spPr>
          <a:xfrm>
            <a:off x="8553747" y="3956741"/>
            <a:ext cx="3351541" cy="119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Overpass Black"/>
              <a:buNone/>
              <a:defRPr sz="1600" b="0" i="0" u="none" strike="noStrike" cap="none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Overpass Black"/>
              <a:buNone/>
              <a:defRPr sz="2400" b="0" i="0" u="none" strike="noStrike" cap="none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Overpass Black"/>
              <a:buNone/>
              <a:defRPr sz="2400" b="0" i="0" u="none" strike="noStrike" cap="none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Overpass Black"/>
              <a:buNone/>
              <a:defRPr sz="2400" b="0" i="0" u="none" strike="noStrike" cap="none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Overpass Black"/>
              <a:buNone/>
              <a:defRPr sz="2400" b="0" i="0" u="none" strike="noStrike" cap="none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Overpass Black"/>
              <a:buNone/>
              <a:defRPr sz="2400" b="0" i="0" u="none" strike="noStrike" cap="none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Overpass Black"/>
              <a:buNone/>
              <a:defRPr sz="2400" b="0" i="0" u="none" strike="noStrike" cap="none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Overpass Black"/>
              <a:buNone/>
              <a:defRPr sz="2400" b="0" i="0" u="none" strike="noStrike" cap="none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Overpass Black"/>
              <a:buNone/>
              <a:defRPr sz="2400" b="0" i="0" u="none" strike="noStrike" cap="none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9pPr>
          </a:lstStyle>
          <a:p>
            <a:r>
              <a:rPr lang="he-IL" sz="3200" b="1" dirty="0">
                <a:latin typeface="Assistant SemiBold" pitchFamily="2" charset="-79"/>
                <a:cs typeface="Assistant SemiBold" pitchFamily="2" charset="-79"/>
              </a:rPr>
              <a:t>מוקד אחוד</a:t>
            </a:r>
          </a:p>
        </p:txBody>
      </p:sp>
      <p:sp>
        <p:nvSpPr>
          <p:cNvPr id="59" name="Google Shape;2221;p45">
            <a:extLst>
              <a:ext uri="{FF2B5EF4-FFF2-40B4-BE49-F238E27FC236}">
                <a16:creationId xmlns:a16="http://schemas.microsoft.com/office/drawing/2014/main" id="{F9EB8E2B-90E2-287B-1991-4F4B7C71832C}"/>
              </a:ext>
            </a:extLst>
          </p:cNvPr>
          <p:cNvSpPr txBox="1">
            <a:spLocks/>
          </p:cNvSpPr>
          <p:nvPr/>
        </p:nvSpPr>
        <p:spPr>
          <a:xfrm>
            <a:off x="4348487" y="4055599"/>
            <a:ext cx="3351541" cy="119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Overpass Black"/>
              <a:buNone/>
              <a:defRPr sz="1600" b="0" i="0" u="none" strike="noStrike" cap="none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Overpass Black"/>
              <a:buNone/>
              <a:defRPr sz="2400" b="0" i="0" u="none" strike="noStrike" cap="none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Overpass Black"/>
              <a:buNone/>
              <a:defRPr sz="2400" b="0" i="0" u="none" strike="noStrike" cap="none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Overpass Black"/>
              <a:buNone/>
              <a:defRPr sz="2400" b="0" i="0" u="none" strike="noStrike" cap="none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Overpass Black"/>
              <a:buNone/>
              <a:defRPr sz="2400" b="0" i="0" u="none" strike="noStrike" cap="none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Overpass Black"/>
              <a:buNone/>
              <a:defRPr sz="2400" b="0" i="0" u="none" strike="noStrike" cap="none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Overpass Black"/>
              <a:buNone/>
              <a:defRPr sz="2400" b="0" i="0" u="none" strike="noStrike" cap="none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Overpass Black"/>
              <a:buNone/>
              <a:defRPr sz="2400" b="0" i="0" u="none" strike="noStrike" cap="none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Overpass Black"/>
              <a:buNone/>
              <a:defRPr sz="2400" b="0" i="0" u="none" strike="noStrike" cap="none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9pPr>
          </a:lstStyle>
          <a:p>
            <a:r>
              <a:rPr lang="he-IL" sz="3200" b="1" dirty="0">
                <a:latin typeface="Assistant SemiBold" pitchFamily="2" charset="-79"/>
                <a:cs typeface="Assistant SemiBold" pitchFamily="2" charset="-79"/>
              </a:rPr>
              <a:t>הסכם קיבוצי</a:t>
            </a:r>
          </a:p>
        </p:txBody>
      </p:sp>
      <p:sp>
        <p:nvSpPr>
          <p:cNvPr id="60" name="Google Shape;2217;p45">
            <a:extLst>
              <a:ext uri="{FF2B5EF4-FFF2-40B4-BE49-F238E27FC236}">
                <a16:creationId xmlns:a16="http://schemas.microsoft.com/office/drawing/2014/main" id="{26A93677-3F4C-6FE3-FA75-CF0077965073}"/>
              </a:ext>
            </a:extLst>
          </p:cNvPr>
          <p:cNvSpPr txBox="1">
            <a:spLocks/>
          </p:cNvSpPr>
          <p:nvPr/>
        </p:nvSpPr>
        <p:spPr>
          <a:xfrm>
            <a:off x="379568" y="4009477"/>
            <a:ext cx="3115200" cy="119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Overpass Black"/>
              <a:buNone/>
              <a:defRPr sz="3000" b="0" i="0" u="none" strike="noStrike" cap="none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Overpass Black"/>
              <a:buNone/>
              <a:defRPr sz="800" b="0" i="0" u="none" strike="noStrike" cap="none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Overpass Black"/>
              <a:buNone/>
              <a:defRPr sz="800" b="0" i="0" u="none" strike="noStrike" cap="none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Overpass Black"/>
              <a:buNone/>
              <a:defRPr sz="800" b="0" i="0" u="none" strike="noStrike" cap="none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Overpass Black"/>
              <a:buNone/>
              <a:defRPr sz="800" b="0" i="0" u="none" strike="noStrike" cap="none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Overpass Black"/>
              <a:buNone/>
              <a:defRPr sz="800" b="0" i="0" u="none" strike="noStrike" cap="none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Overpass Black"/>
              <a:buNone/>
              <a:defRPr sz="800" b="0" i="0" u="none" strike="noStrike" cap="none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Overpass Black"/>
              <a:buNone/>
              <a:defRPr sz="800" b="0" i="0" u="none" strike="noStrike" cap="none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Overpass Black"/>
              <a:buNone/>
              <a:defRPr sz="800" b="0" i="0" u="none" strike="noStrike" cap="none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9pPr>
          </a:lstStyle>
          <a:p>
            <a:r>
              <a:rPr lang="he-IL" sz="3200" b="1" dirty="0">
                <a:latin typeface="Assistant SemiBold" pitchFamily="2" charset="-79"/>
                <a:cs typeface="Assistant SemiBold" pitchFamily="2" charset="-79"/>
              </a:rPr>
              <a:t>האצלת סמכויות</a:t>
            </a:r>
          </a:p>
        </p:txBody>
      </p:sp>
    </p:spTree>
    <p:extLst>
      <p:ext uri="{BB962C8B-B14F-4D97-AF65-F5344CB8AC3E}">
        <p14:creationId xmlns:p14="http://schemas.microsoft.com/office/powerpoint/2010/main" val="1697909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59" grpId="0"/>
      <p:bldP spid="6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2" name="Google Shape;2192;p44"/>
          <p:cNvPicPr preferRelativeResize="0"/>
          <p:nvPr/>
        </p:nvPicPr>
        <p:blipFill>
          <a:blip r:embed="rId3">
            <a:alphaModFix amt="44000"/>
          </a:blip>
          <a:stretch>
            <a:fillRect/>
          </a:stretch>
        </p:blipFill>
        <p:spPr>
          <a:xfrm>
            <a:off x="1441985" y="2368105"/>
            <a:ext cx="1617287" cy="136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3" name="Google Shape;2193;p44"/>
          <p:cNvPicPr preferRelativeResize="0"/>
          <p:nvPr/>
        </p:nvPicPr>
        <p:blipFill>
          <a:blip r:embed="rId4">
            <a:alphaModFix amt="55000"/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9277201" y="2368101"/>
            <a:ext cx="1617299" cy="1360412"/>
          </a:xfrm>
          <a:prstGeom prst="rect">
            <a:avLst/>
          </a:prstGeom>
          <a:noFill/>
          <a:ln>
            <a:noFill/>
          </a:ln>
        </p:spPr>
      </p:pic>
      <p:sp>
        <p:nvSpPr>
          <p:cNvPr id="2194" name="Google Shape;2194;p44"/>
          <p:cNvSpPr txBox="1"/>
          <p:nvPr/>
        </p:nvSpPr>
        <p:spPr>
          <a:xfrm>
            <a:off x="1244227" y="2823505"/>
            <a:ext cx="2012800" cy="44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rtl="0"/>
            <a:endParaRPr sz="2400" dirty="0">
              <a:solidFill>
                <a:schemeClr val="dk2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sp>
        <p:nvSpPr>
          <p:cNvPr id="2196" name="Google Shape;2196;p44"/>
          <p:cNvSpPr txBox="1"/>
          <p:nvPr/>
        </p:nvSpPr>
        <p:spPr>
          <a:xfrm>
            <a:off x="3918156" y="2823505"/>
            <a:ext cx="1791200" cy="44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rtl="0"/>
            <a:endParaRPr sz="2400" dirty="0">
              <a:solidFill>
                <a:schemeClr val="dk2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pic>
        <p:nvPicPr>
          <p:cNvPr id="2199" name="Google Shape;2199;p44"/>
          <p:cNvPicPr preferRelativeResize="0"/>
          <p:nvPr/>
        </p:nvPicPr>
        <p:blipFill>
          <a:blip r:embed="rId5">
            <a:alphaModFix amt="68000"/>
          </a:blip>
          <a:stretch>
            <a:fillRect/>
          </a:stretch>
        </p:blipFill>
        <p:spPr>
          <a:xfrm>
            <a:off x="6568228" y="2368101"/>
            <a:ext cx="1617299" cy="1360412"/>
          </a:xfrm>
          <a:prstGeom prst="rect">
            <a:avLst/>
          </a:prstGeom>
          <a:noFill/>
          <a:ln>
            <a:noFill/>
          </a:ln>
        </p:spPr>
      </p:pic>
      <p:sp>
        <p:nvSpPr>
          <p:cNvPr id="2200" name="Google Shape;2200;p44"/>
          <p:cNvSpPr txBox="1"/>
          <p:nvPr/>
        </p:nvSpPr>
        <p:spPr>
          <a:xfrm>
            <a:off x="6481277" y="2823505"/>
            <a:ext cx="1791200" cy="44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rtl="0"/>
            <a:endParaRPr sz="2400" dirty="0">
              <a:solidFill>
                <a:schemeClr val="dk2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pic>
        <p:nvPicPr>
          <p:cNvPr id="2201" name="Google Shape;2201;p44"/>
          <p:cNvPicPr preferRelativeResize="0"/>
          <p:nvPr/>
        </p:nvPicPr>
        <p:blipFill>
          <a:blip r:embed="rId6">
            <a:alphaModFix amt="83000"/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946205" y="2327209"/>
            <a:ext cx="1677568" cy="1401296"/>
          </a:xfrm>
          <a:prstGeom prst="rect">
            <a:avLst/>
          </a:prstGeom>
          <a:noFill/>
          <a:ln>
            <a:noFill/>
          </a:ln>
        </p:spPr>
      </p:pic>
      <p:sp>
        <p:nvSpPr>
          <p:cNvPr id="2202" name="Google Shape;2202;p44"/>
          <p:cNvSpPr txBox="1"/>
          <p:nvPr/>
        </p:nvSpPr>
        <p:spPr>
          <a:xfrm>
            <a:off x="9117912" y="2823505"/>
            <a:ext cx="1791200" cy="44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rtl="0"/>
            <a:endParaRPr sz="2400" dirty="0">
              <a:solidFill>
                <a:schemeClr val="dk2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sp>
        <p:nvSpPr>
          <p:cNvPr id="2204" name="Google Shape;2204;p44"/>
          <p:cNvSpPr txBox="1"/>
          <p:nvPr/>
        </p:nvSpPr>
        <p:spPr>
          <a:xfrm>
            <a:off x="845756" y="4123890"/>
            <a:ext cx="2568000" cy="1256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rtl="0"/>
            <a:r>
              <a:rPr lang="he-IL" sz="2133" dirty="0">
                <a:solidFill>
                  <a:schemeClr val="dk2"/>
                </a:solidFill>
                <a:latin typeface="Assistant SemiBold" pitchFamily="2" charset="-79"/>
                <a:ea typeface="Overpass Black"/>
                <a:cs typeface="Assistant SemiBold" pitchFamily="2" charset="-79"/>
                <a:sym typeface="Overpass Black"/>
              </a:rPr>
              <a:t>1,049 עובדים עברו הדרכות בטיחות והדרכת נגישות עפ"י חוק</a:t>
            </a:r>
            <a:endParaRPr sz="2133" dirty="0">
              <a:solidFill>
                <a:schemeClr val="dk2"/>
              </a:solidFill>
              <a:latin typeface="Assistant SemiBold" pitchFamily="2" charset="-79"/>
              <a:ea typeface="Overpass Black"/>
              <a:cs typeface="Assistant SemiBold" pitchFamily="2" charset="-79"/>
              <a:sym typeface="Overpass Black"/>
            </a:endParaRPr>
          </a:p>
        </p:txBody>
      </p:sp>
      <p:sp>
        <p:nvSpPr>
          <p:cNvPr id="2205" name="Google Shape;2205;p44"/>
          <p:cNvSpPr txBox="1"/>
          <p:nvPr/>
        </p:nvSpPr>
        <p:spPr>
          <a:xfrm>
            <a:off x="3425989" y="4102139"/>
            <a:ext cx="2725416" cy="1771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rtl="0"/>
            <a:r>
              <a:rPr lang="he-IL" sz="2133" dirty="0">
                <a:solidFill>
                  <a:schemeClr val="dk2"/>
                </a:solidFill>
                <a:latin typeface="Assistant SemiBold" pitchFamily="2" charset="-79"/>
                <a:ea typeface="Overpass Black"/>
                <a:cs typeface="Assistant SemiBold" pitchFamily="2" charset="-79"/>
                <a:sym typeface="Overpass Black"/>
              </a:rPr>
              <a:t>170 מחשבים חדשים נופקו לעובדים</a:t>
            </a:r>
          </a:p>
          <a:p>
            <a:pPr algn="ctr" rtl="0"/>
            <a:endParaRPr lang="he-IL" sz="2133" dirty="0">
              <a:solidFill>
                <a:schemeClr val="dk2"/>
              </a:solidFill>
              <a:latin typeface="Assistant SemiBold" pitchFamily="2" charset="-79"/>
              <a:ea typeface="Overpass Black"/>
              <a:cs typeface="Assistant SemiBold" pitchFamily="2" charset="-79"/>
              <a:sym typeface="Overpass Black"/>
            </a:endParaRPr>
          </a:p>
          <a:p>
            <a:pPr algn="ctr" rtl="0"/>
            <a:endParaRPr sz="2133" dirty="0">
              <a:solidFill>
                <a:schemeClr val="dk2"/>
              </a:solidFill>
              <a:latin typeface="Assistant SemiBold" pitchFamily="2" charset="-79"/>
              <a:ea typeface="Overpass Black"/>
              <a:cs typeface="Assistant SemiBold" pitchFamily="2" charset="-79"/>
              <a:sym typeface="Overpass Black"/>
            </a:endParaRPr>
          </a:p>
        </p:txBody>
      </p:sp>
      <p:sp>
        <p:nvSpPr>
          <p:cNvPr id="2206" name="Google Shape;2206;p44"/>
          <p:cNvSpPr txBox="1"/>
          <p:nvPr/>
        </p:nvSpPr>
        <p:spPr>
          <a:xfrm>
            <a:off x="5938685" y="4102141"/>
            <a:ext cx="2725416" cy="1530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rtl="0"/>
            <a:r>
              <a:rPr lang="he-IL" sz="2133" dirty="0">
                <a:solidFill>
                  <a:schemeClr val="dk2"/>
                </a:solidFill>
                <a:latin typeface="Assistant SemiBold" pitchFamily="2" charset="-79"/>
                <a:ea typeface="Overpass Black"/>
                <a:cs typeface="Assistant SemiBold" pitchFamily="2" charset="-79"/>
                <a:sym typeface="Overpass Black"/>
              </a:rPr>
              <a:t> 130 מנהלי מחלקות, אגפים וגושי יער עברו קורסי מנהלים </a:t>
            </a:r>
            <a:endParaRPr sz="2133" dirty="0">
              <a:solidFill>
                <a:schemeClr val="dk2"/>
              </a:solidFill>
              <a:latin typeface="Assistant SemiBold" pitchFamily="2" charset="-79"/>
              <a:ea typeface="Overpass Black"/>
              <a:cs typeface="Assistant SemiBold" pitchFamily="2" charset="-79"/>
              <a:sym typeface="Overpass Black"/>
            </a:endParaRPr>
          </a:p>
        </p:txBody>
      </p:sp>
      <p:sp>
        <p:nvSpPr>
          <p:cNvPr id="2207" name="Google Shape;2207;p44"/>
          <p:cNvSpPr txBox="1"/>
          <p:nvPr/>
        </p:nvSpPr>
        <p:spPr>
          <a:xfrm>
            <a:off x="8664000" y="4102141"/>
            <a:ext cx="2568000" cy="44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rtl="0"/>
            <a:endParaRPr sz="2133" dirty="0">
              <a:solidFill>
                <a:schemeClr val="dk2"/>
              </a:solidFill>
              <a:latin typeface="Overpass Black"/>
              <a:ea typeface="Overpass Black"/>
              <a:cs typeface="Overpass Black"/>
              <a:sym typeface="Overpass Black"/>
            </a:endParaRPr>
          </a:p>
        </p:txBody>
      </p:sp>
      <p:sp>
        <p:nvSpPr>
          <p:cNvPr id="2211" name="Google Shape;2211;p44"/>
          <p:cNvSpPr txBox="1">
            <a:spLocks noGrp="1"/>
          </p:cNvSpPr>
          <p:nvPr>
            <p:ph type="ctrTitle"/>
          </p:nvPr>
        </p:nvSpPr>
        <p:spPr>
          <a:xfrm>
            <a:off x="1002000" y="455021"/>
            <a:ext cx="10230000" cy="770400"/>
          </a:xfrm>
          <a:prstGeom prst="rect">
            <a:avLst/>
          </a:prstGeom>
        </p:spPr>
        <p:txBody>
          <a:bodyPr spcFirstLastPara="1" vert="horz" wrap="square" lIns="121900" tIns="121900" rIns="121900" bIns="121900" rtlCol="1" anchor="ctr" anchorCtr="0">
            <a:noAutofit/>
          </a:bodyPr>
          <a:lstStyle/>
          <a:p>
            <a:r>
              <a:rPr lang="he-IL" b="1" dirty="0">
                <a:latin typeface="Assistant ExtraBold" pitchFamily="2" charset="-79"/>
                <a:cs typeface="Assistant ExtraBold" pitchFamily="2" charset="-79"/>
              </a:rPr>
              <a:t>נתונים מעניינים 21-22</a:t>
            </a:r>
            <a:endParaRPr b="1" dirty="0">
              <a:solidFill>
                <a:schemeClr val="dk2"/>
              </a:solidFill>
              <a:latin typeface="Assistant ExtraBold" pitchFamily="2" charset="-79"/>
              <a:cs typeface="Assistant ExtraBold" pitchFamily="2" charset="-79"/>
            </a:endParaRPr>
          </a:p>
        </p:txBody>
      </p:sp>
      <p:sp>
        <p:nvSpPr>
          <p:cNvPr id="3" name="תיבת טקסט 2">
            <a:extLst>
              <a:ext uri="{FF2B5EF4-FFF2-40B4-BE49-F238E27FC236}">
                <a16:creationId xmlns:a16="http://schemas.microsoft.com/office/drawing/2014/main" id="{66C72433-190F-66AD-10C4-F3CADF196AEB}"/>
              </a:ext>
            </a:extLst>
          </p:cNvPr>
          <p:cNvSpPr txBox="1"/>
          <p:nvPr/>
        </p:nvSpPr>
        <p:spPr>
          <a:xfrm>
            <a:off x="8707071" y="4149653"/>
            <a:ext cx="2242445" cy="247215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sz="2133" b="1" dirty="0">
                <a:solidFill>
                  <a:schemeClr val="dk2"/>
                </a:solidFill>
                <a:latin typeface="Assistant SemiBold" pitchFamily="2" charset="-79"/>
                <a:cs typeface="Assistant SemiBold" pitchFamily="2" charset="-79"/>
              </a:rPr>
              <a:t>137 </a:t>
            </a:r>
            <a:r>
              <a:rPr lang="he-IL" sz="2133" dirty="0">
                <a:solidFill>
                  <a:schemeClr val="dk2"/>
                </a:solidFill>
                <a:latin typeface="Assistant SemiBold" pitchFamily="2" charset="-79"/>
                <a:cs typeface="Assistant SemiBold" pitchFamily="2" charset="-79"/>
              </a:rPr>
              <a:t> מכרזי כ"א פורסמו לעובדים בשנת 21 ו </a:t>
            </a:r>
            <a:r>
              <a:rPr lang="he-IL" sz="2133" b="1" dirty="0">
                <a:solidFill>
                  <a:schemeClr val="dk2"/>
                </a:solidFill>
                <a:latin typeface="Assistant SemiBold" pitchFamily="2" charset="-79"/>
                <a:cs typeface="Assistant SemiBold" pitchFamily="2" charset="-79"/>
              </a:rPr>
              <a:t>24</a:t>
            </a:r>
            <a:r>
              <a:rPr lang="he-IL" sz="2133" dirty="0">
                <a:solidFill>
                  <a:schemeClr val="dk2"/>
                </a:solidFill>
                <a:latin typeface="Assistant SemiBold" pitchFamily="2" charset="-79"/>
                <a:cs typeface="Assistant SemiBold" pitchFamily="2" charset="-79"/>
              </a:rPr>
              <a:t> בשנת 22</a:t>
            </a:r>
          </a:p>
          <a:p>
            <a:pPr algn="r" rtl="1"/>
            <a:endParaRPr lang="he-IL" sz="2133" b="1" dirty="0">
              <a:solidFill>
                <a:schemeClr val="dk2"/>
              </a:solidFill>
              <a:latin typeface="Assistant SemiBold" pitchFamily="2" charset="-79"/>
              <a:cs typeface="Assistant SemiBold" pitchFamily="2" charset="-79"/>
            </a:endParaRPr>
          </a:p>
          <a:p>
            <a:pPr algn="r" rtl="1"/>
            <a:endParaRPr lang="he-IL" sz="2400" dirty="0">
              <a:latin typeface="Assistant SemiBold" pitchFamily="2" charset="-79"/>
              <a:cs typeface="Assistant SemiBold" pitchFamily="2" charset="-79"/>
            </a:endParaRPr>
          </a:p>
          <a:p>
            <a:pPr algn="r" rtl="1"/>
            <a:endParaRPr lang="he-IL" sz="2400" dirty="0">
              <a:latin typeface="Assistant SemiBold" pitchFamily="2" charset="-79"/>
              <a:cs typeface="Assistant SemiBold" pitchFamily="2" charset="-79"/>
            </a:endParaRPr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EED77A40-FCD5-9DB9-E86C-1FB4254AD21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89630" y="2702688"/>
            <a:ext cx="788484" cy="658425"/>
          </a:xfrm>
          <a:prstGeom prst="rect">
            <a:avLst/>
          </a:prstGeom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99A4160D-587D-D8AD-7F9D-EF755D427EF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10257" y="2841692"/>
            <a:ext cx="806999" cy="576427"/>
          </a:xfrm>
          <a:prstGeom prst="rect">
            <a:avLst/>
          </a:prstGeom>
        </p:spPr>
      </p:pic>
      <p:pic>
        <p:nvPicPr>
          <p:cNvPr id="8" name="תמונה 7">
            <a:extLst>
              <a:ext uri="{FF2B5EF4-FFF2-40B4-BE49-F238E27FC236}">
                <a16:creationId xmlns:a16="http://schemas.microsoft.com/office/drawing/2014/main" id="{9E55A224-95F5-F180-B100-2CB4BCD7BFB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98128" y="2785839"/>
            <a:ext cx="757499" cy="601189"/>
          </a:xfrm>
          <a:prstGeom prst="rect">
            <a:avLst/>
          </a:prstGeom>
        </p:spPr>
      </p:pic>
      <p:pic>
        <p:nvPicPr>
          <p:cNvPr id="9" name="תמונה 8">
            <a:extLst>
              <a:ext uri="{FF2B5EF4-FFF2-40B4-BE49-F238E27FC236}">
                <a16:creationId xmlns:a16="http://schemas.microsoft.com/office/drawing/2014/main" id="{FD9596FC-67A4-7365-0093-1029FC55D14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941092" y="2785839"/>
            <a:ext cx="619069" cy="690501"/>
          </a:xfrm>
          <a:prstGeom prst="rect">
            <a:avLst/>
          </a:prstGeom>
        </p:spPr>
      </p:pic>
      <p:pic>
        <p:nvPicPr>
          <p:cNvPr id="30" name="תמונה 29">
            <a:extLst>
              <a:ext uri="{FF2B5EF4-FFF2-40B4-BE49-F238E27FC236}">
                <a16:creationId xmlns:a16="http://schemas.microsoft.com/office/drawing/2014/main" id="{63361633-A2D0-67CD-4F1B-00E92B0CF8C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" y="1"/>
            <a:ext cx="1402535" cy="1823295"/>
          </a:xfrm>
          <a:prstGeom prst="rect">
            <a:avLst/>
          </a:prstGeom>
        </p:spPr>
      </p:pic>
      <p:pic>
        <p:nvPicPr>
          <p:cNvPr id="21" name="תמונה 20">
            <a:extLst>
              <a:ext uri="{FF2B5EF4-FFF2-40B4-BE49-F238E27FC236}">
                <a16:creationId xmlns:a16="http://schemas.microsoft.com/office/drawing/2014/main" id="{62DDC035-C84A-2F41-FF60-50B92621A16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835599" y="4123889"/>
            <a:ext cx="452943" cy="45427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תמונה 5">
            <a:extLst>
              <a:ext uri="{FF2B5EF4-FFF2-40B4-BE49-F238E27FC236}">
                <a16:creationId xmlns:a16="http://schemas.microsoft.com/office/drawing/2014/main" id="{2363B8A9-95A7-D85C-89E4-15D7A06475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9751" y="3000375"/>
            <a:ext cx="952500" cy="857251"/>
          </a:xfrm>
          <a:prstGeom prst="rect">
            <a:avLst/>
          </a:prstGeom>
        </p:spPr>
      </p:pic>
      <p:pic>
        <p:nvPicPr>
          <p:cNvPr id="8" name="תמונה 7">
            <a:extLst>
              <a:ext uri="{FF2B5EF4-FFF2-40B4-BE49-F238E27FC236}">
                <a16:creationId xmlns:a16="http://schemas.microsoft.com/office/drawing/2014/main" id="{32830D57-4EFE-CA75-5D30-36739B263A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9751" y="3000375"/>
            <a:ext cx="952500" cy="857251"/>
          </a:xfrm>
          <a:prstGeom prst="rect">
            <a:avLst/>
          </a:prstGeom>
        </p:spPr>
      </p:pic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717F8034-D63D-BB6E-8A7C-B1C9CBA693CD}"/>
              </a:ext>
            </a:extLst>
          </p:cNvPr>
          <p:cNvSpPr txBox="1"/>
          <p:nvPr/>
        </p:nvSpPr>
        <p:spPr>
          <a:xfrm>
            <a:off x="2349910" y="307777"/>
            <a:ext cx="6941575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4800" b="1" dirty="0">
                <a:solidFill>
                  <a:schemeClr val="accent1">
                    <a:lumMod val="75000"/>
                  </a:schemeClr>
                </a:solidFill>
                <a:latin typeface="Assistant ExtraBold" pitchFamily="2" charset="-79"/>
                <a:cs typeface="Assistant ExtraBold" pitchFamily="2" charset="-79"/>
              </a:rPr>
              <a:t>קריאה לשיתופי פעולה</a:t>
            </a:r>
          </a:p>
        </p:txBody>
      </p:sp>
      <p:pic>
        <p:nvPicPr>
          <p:cNvPr id="13" name="תמונה 12" descr="תמונה שמכילה טקסט, אוסף תמונות&#10;&#10;התיאור נוצר באופן אוטומטי">
            <a:extLst>
              <a:ext uri="{FF2B5EF4-FFF2-40B4-BE49-F238E27FC236}">
                <a16:creationId xmlns:a16="http://schemas.microsoft.com/office/drawing/2014/main" id="{D418034D-9CD6-8C44-2412-AC0D6992D1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8518" y="1909307"/>
            <a:ext cx="7658773" cy="2729751"/>
          </a:xfrm>
          <a:prstGeom prst="rect">
            <a:avLst/>
          </a:prstGeom>
        </p:spPr>
      </p:pic>
      <p:pic>
        <p:nvPicPr>
          <p:cNvPr id="18" name="תמונה 17">
            <a:extLst>
              <a:ext uri="{FF2B5EF4-FFF2-40B4-BE49-F238E27FC236}">
                <a16:creationId xmlns:a16="http://schemas.microsoft.com/office/drawing/2014/main" id="{F73519C1-E0AA-96FB-51C2-A56A32ED86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489" y="1"/>
            <a:ext cx="1402535" cy="1823295"/>
          </a:xfrm>
          <a:prstGeom prst="rect">
            <a:avLst/>
          </a:prstGeom>
        </p:spPr>
      </p:pic>
      <p:sp>
        <p:nvSpPr>
          <p:cNvPr id="3" name="תיבת טקסט 2">
            <a:extLst>
              <a:ext uri="{FF2B5EF4-FFF2-40B4-BE49-F238E27FC236}">
                <a16:creationId xmlns:a16="http://schemas.microsoft.com/office/drawing/2014/main" id="{60960384-EFA9-D671-1A93-6AD4DEBD8672}"/>
              </a:ext>
            </a:extLst>
          </p:cNvPr>
          <p:cNvSpPr txBox="1"/>
          <p:nvPr/>
        </p:nvSpPr>
        <p:spPr>
          <a:xfrm>
            <a:off x="1709347" y="4354074"/>
            <a:ext cx="7997115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>
              <a:defRPr b="1"/>
            </a:lvl1pPr>
          </a:lstStyle>
          <a:p>
            <a:r>
              <a:rPr lang="he-IL" sz="4800" dirty="0">
                <a:solidFill>
                  <a:schemeClr val="accent5">
                    <a:lumMod val="75000"/>
                  </a:schemeClr>
                </a:solidFill>
                <a:latin typeface="Assistant SemiBold" pitchFamily="2" charset="-79"/>
                <a:cs typeface="Assistant SemiBold" pitchFamily="2" charset="-79"/>
              </a:rPr>
              <a:t>אנחנו כאן בשבילכם</a:t>
            </a:r>
          </a:p>
        </p:txBody>
      </p:sp>
    </p:spTree>
    <p:extLst>
      <p:ext uri="{BB962C8B-B14F-4D97-AF65-F5344CB8AC3E}">
        <p14:creationId xmlns:p14="http://schemas.microsoft.com/office/powerpoint/2010/main" val="11629987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DC78C3FB-0A77-C46E-539D-45DC0BE792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27635" y="2735216"/>
            <a:ext cx="10230000" cy="770400"/>
          </a:xfrm>
        </p:spPr>
        <p:txBody>
          <a:bodyPr/>
          <a:lstStyle/>
          <a:p>
            <a:r>
              <a:rPr lang="he-IL" dirty="0">
                <a:latin typeface="Assistant ExtraBold" pitchFamily="2" charset="-79"/>
                <a:cs typeface="Assistant ExtraBold" pitchFamily="2" charset="-79"/>
              </a:rPr>
              <a:t>תודה על הזמן וההקשבה</a:t>
            </a:r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E0E70AB7-B35E-7A31-6F44-3B20CF2CBC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0996" y="2737867"/>
            <a:ext cx="979851" cy="1163573"/>
          </a:xfrm>
          <a:prstGeom prst="rect">
            <a:avLst/>
          </a:prstGeom>
        </p:spPr>
      </p:pic>
      <p:pic>
        <p:nvPicPr>
          <p:cNvPr id="4" name="תמונה 3">
            <a:extLst>
              <a:ext uri="{FF2B5EF4-FFF2-40B4-BE49-F238E27FC236}">
                <a16:creationId xmlns:a16="http://schemas.microsoft.com/office/drawing/2014/main" id="{6E9119B1-2767-358D-CF80-0D68B1E7921B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9994" y="1132602"/>
            <a:ext cx="11454173" cy="3975628"/>
          </a:xfrm>
          <a:prstGeom prst="rect">
            <a:avLst/>
          </a:prstGeom>
        </p:spPr>
      </p:pic>
      <p:pic>
        <p:nvPicPr>
          <p:cNvPr id="5" name="תמונה 4">
            <a:extLst>
              <a:ext uri="{FF2B5EF4-FFF2-40B4-BE49-F238E27FC236}">
                <a16:creationId xmlns:a16="http://schemas.microsoft.com/office/drawing/2014/main" id="{02CA8DA3-2E94-EFB3-6A0C-7BF7CAAA58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348" y="113080"/>
            <a:ext cx="1406265" cy="1820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216178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147</Words>
  <Application>Microsoft Office PowerPoint</Application>
  <PresentationFormat>מסך רחב</PresentationFormat>
  <Paragraphs>39</Paragraphs>
  <Slides>9</Slides>
  <Notes>7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8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9</vt:i4>
      </vt:variant>
    </vt:vector>
  </HeadingPairs>
  <TitlesOfParts>
    <vt:vector size="18" baseType="lpstr">
      <vt:lpstr>Arial</vt:lpstr>
      <vt:lpstr>Assistant ExtraBold</vt:lpstr>
      <vt:lpstr>Assistant SemiBold</vt:lpstr>
      <vt:lpstr>Calibri</vt:lpstr>
      <vt:lpstr>Calibri Light</vt:lpstr>
      <vt:lpstr>Open Sans ExtraBold</vt:lpstr>
      <vt:lpstr>Overpass Black</vt:lpstr>
      <vt:lpstr>Wingdings</vt:lpstr>
      <vt:lpstr>ערכת נושא Office</vt:lpstr>
      <vt:lpstr>מצגת של PowerPoint‏</vt:lpstr>
      <vt:lpstr>מטרות מרכזיות 2022</vt:lpstr>
      <vt:lpstr>מטרות מרכזיות 2022</vt:lpstr>
      <vt:lpstr>מטרות מרכזיות 2022</vt:lpstr>
      <vt:lpstr>אז מה הספקנו עד היום?</vt:lpstr>
      <vt:lpstr>פרויקטים בתהליך</vt:lpstr>
      <vt:lpstr>נתונים מעניינים 21-22</vt:lpstr>
      <vt:lpstr>מצגת של PowerPoint‏</vt:lpstr>
      <vt:lpstr>תודה על הזמן וההקשבה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עמית כהן</dc:creator>
  <cp:lastModifiedBy>עמית כהן</cp:lastModifiedBy>
  <cp:revision>1</cp:revision>
  <dcterms:created xsi:type="dcterms:W3CDTF">2022-07-12T04:05:35Z</dcterms:created>
  <dcterms:modified xsi:type="dcterms:W3CDTF">2022-07-12T04:05:58Z</dcterms:modified>
</cp:coreProperties>
</file>