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1079" r:id="rId2"/>
    <p:sldId id="1208" r:id="rId3"/>
    <p:sldId id="1209" r:id="rId4"/>
    <p:sldId id="1210" r:id="rId5"/>
    <p:sldId id="1211" r:id="rId6"/>
    <p:sldId id="1212" r:id="rId7"/>
    <p:sldId id="1213" r:id="rId8"/>
    <p:sldId id="1214" r:id="rId9"/>
    <p:sldId id="1215"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26"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331CC6-B6A9-DFCB-857B-9A8DF8522665}"/>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C2B80D3-17A9-916A-B298-4BCAF7AFFA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2511DC98-444B-5CB4-6DC0-55B772D2638F}"/>
              </a:ext>
            </a:extLst>
          </p:cNvPr>
          <p:cNvSpPr>
            <a:spLocks noGrp="1"/>
          </p:cNvSpPr>
          <p:nvPr>
            <p:ph type="dt" sz="half" idx="10"/>
          </p:nvPr>
        </p:nvSpPr>
        <p:spPr/>
        <p:txBody>
          <a:bodyPr/>
          <a:lstStyle/>
          <a:p>
            <a:fld id="{351503FD-39F9-42D4-B74B-81871411F1A5}" type="datetimeFigureOut">
              <a:rPr lang="he-IL" smtClean="0"/>
              <a:t>י"ג/תמוז/תשפ"ב</a:t>
            </a:fld>
            <a:endParaRPr lang="he-IL"/>
          </a:p>
        </p:txBody>
      </p:sp>
      <p:sp>
        <p:nvSpPr>
          <p:cNvPr id="5" name="מציין מיקום של כותרת תחתונה 4">
            <a:extLst>
              <a:ext uri="{FF2B5EF4-FFF2-40B4-BE49-F238E27FC236}">
                <a16:creationId xmlns:a16="http://schemas.microsoft.com/office/drawing/2014/main" id="{7EAD8DFC-A2E2-332F-0EC1-5A8BCD2AD10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4A18DFB-E14F-73E3-EC0E-E052F3B64D70}"/>
              </a:ext>
            </a:extLst>
          </p:cNvPr>
          <p:cNvSpPr>
            <a:spLocks noGrp="1"/>
          </p:cNvSpPr>
          <p:nvPr>
            <p:ph type="sldNum" sz="quarter" idx="12"/>
          </p:nvPr>
        </p:nvSpPr>
        <p:spPr/>
        <p:txBody>
          <a:bodyPr/>
          <a:lstStyle/>
          <a:p>
            <a:fld id="{030F9342-CBA5-48A4-8AAB-F8B99DDB47C4}" type="slidenum">
              <a:rPr lang="he-IL" smtClean="0"/>
              <a:t>‹#›</a:t>
            </a:fld>
            <a:endParaRPr lang="he-IL"/>
          </a:p>
        </p:txBody>
      </p:sp>
    </p:spTree>
    <p:extLst>
      <p:ext uri="{BB962C8B-B14F-4D97-AF65-F5344CB8AC3E}">
        <p14:creationId xmlns:p14="http://schemas.microsoft.com/office/powerpoint/2010/main" val="303884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F1D58E-4719-E306-F9E9-704CFD296C3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143ACCC-3D8B-39FF-F94C-A73C2194774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3AE390C-9C0C-1F7C-9206-CFB3848D3421}"/>
              </a:ext>
            </a:extLst>
          </p:cNvPr>
          <p:cNvSpPr>
            <a:spLocks noGrp="1"/>
          </p:cNvSpPr>
          <p:nvPr>
            <p:ph type="dt" sz="half" idx="10"/>
          </p:nvPr>
        </p:nvSpPr>
        <p:spPr/>
        <p:txBody>
          <a:bodyPr/>
          <a:lstStyle/>
          <a:p>
            <a:fld id="{351503FD-39F9-42D4-B74B-81871411F1A5}" type="datetimeFigureOut">
              <a:rPr lang="he-IL" smtClean="0"/>
              <a:t>י"ג/תמוז/תשפ"ב</a:t>
            </a:fld>
            <a:endParaRPr lang="he-IL"/>
          </a:p>
        </p:txBody>
      </p:sp>
      <p:sp>
        <p:nvSpPr>
          <p:cNvPr id="5" name="מציין מיקום של כותרת תחתונה 4">
            <a:extLst>
              <a:ext uri="{FF2B5EF4-FFF2-40B4-BE49-F238E27FC236}">
                <a16:creationId xmlns:a16="http://schemas.microsoft.com/office/drawing/2014/main" id="{52DC8136-9EE0-1B86-0E38-3163EC9DC0F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0309063-5F5D-12E9-C2CB-F64A3C6B5D56}"/>
              </a:ext>
            </a:extLst>
          </p:cNvPr>
          <p:cNvSpPr>
            <a:spLocks noGrp="1"/>
          </p:cNvSpPr>
          <p:nvPr>
            <p:ph type="sldNum" sz="quarter" idx="12"/>
          </p:nvPr>
        </p:nvSpPr>
        <p:spPr/>
        <p:txBody>
          <a:bodyPr/>
          <a:lstStyle/>
          <a:p>
            <a:fld id="{030F9342-CBA5-48A4-8AAB-F8B99DDB47C4}" type="slidenum">
              <a:rPr lang="he-IL" smtClean="0"/>
              <a:t>‹#›</a:t>
            </a:fld>
            <a:endParaRPr lang="he-IL"/>
          </a:p>
        </p:txBody>
      </p:sp>
    </p:spTree>
    <p:extLst>
      <p:ext uri="{BB962C8B-B14F-4D97-AF65-F5344CB8AC3E}">
        <p14:creationId xmlns:p14="http://schemas.microsoft.com/office/powerpoint/2010/main" val="246939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76DD92D-551F-4D7B-C357-24B812E971EB}"/>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D97E29F-CDCD-720D-1B0F-1A70CC162F7F}"/>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466A355-2D0F-0745-1DE0-19A24FBC8636}"/>
              </a:ext>
            </a:extLst>
          </p:cNvPr>
          <p:cNvSpPr>
            <a:spLocks noGrp="1"/>
          </p:cNvSpPr>
          <p:nvPr>
            <p:ph type="dt" sz="half" idx="10"/>
          </p:nvPr>
        </p:nvSpPr>
        <p:spPr/>
        <p:txBody>
          <a:bodyPr/>
          <a:lstStyle/>
          <a:p>
            <a:fld id="{351503FD-39F9-42D4-B74B-81871411F1A5}" type="datetimeFigureOut">
              <a:rPr lang="he-IL" smtClean="0"/>
              <a:t>י"ג/תמוז/תשפ"ב</a:t>
            </a:fld>
            <a:endParaRPr lang="he-IL"/>
          </a:p>
        </p:txBody>
      </p:sp>
      <p:sp>
        <p:nvSpPr>
          <p:cNvPr id="5" name="מציין מיקום של כותרת תחתונה 4">
            <a:extLst>
              <a:ext uri="{FF2B5EF4-FFF2-40B4-BE49-F238E27FC236}">
                <a16:creationId xmlns:a16="http://schemas.microsoft.com/office/drawing/2014/main" id="{FAA578A2-9855-543D-7955-039791B66C7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C461D77-2BDA-4FEE-664C-65D9AE3AFB69}"/>
              </a:ext>
            </a:extLst>
          </p:cNvPr>
          <p:cNvSpPr>
            <a:spLocks noGrp="1"/>
          </p:cNvSpPr>
          <p:nvPr>
            <p:ph type="sldNum" sz="quarter" idx="12"/>
          </p:nvPr>
        </p:nvSpPr>
        <p:spPr/>
        <p:txBody>
          <a:bodyPr/>
          <a:lstStyle/>
          <a:p>
            <a:fld id="{030F9342-CBA5-48A4-8AAB-F8B99DDB47C4}" type="slidenum">
              <a:rPr lang="he-IL" smtClean="0"/>
              <a:t>‹#›</a:t>
            </a:fld>
            <a:endParaRPr lang="he-IL"/>
          </a:p>
        </p:txBody>
      </p:sp>
    </p:spTree>
    <p:extLst>
      <p:ext uri="{BB962C8B-B14F-4D97-AF65-F5344CB8AC3E}">
        <p14:creationId xmlns:p14="http://schemas.microsoft.com/office/powerpoint/2010/main" val="122968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192A04-FDB1-8ED0-306C-37E7478A90A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8D81334-E224-7360-2330-8FFCB0C4BF54}"/>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10BAD5C-B9FC-F5F9-D145-656DE7AC62D0}"/>
              </a:ext>
            </a:extLst>
          </p:cNvPr>
          <p:cNvSpPr>
            <a:spLocks noGrp="1"/>
          </p:cNvSpPr>
          <p:nvPr>
            <p:ph type="dt" sz="half" idx="10"/>
          </p:nvPr>
        </p:nvSpPr>
        <p:spPr/>
        <p:txBody>
          <a:bodyPr/>
          <a:lstStyle/>
          <a:p>
            <a:fld id="{351503FD-39F9-42D4-B74B-81871411F1A5}" type="datetimeFigureOut">
              <a:rPr lang="he-IL" smtClean="0"/>
              <a:t>י"ג/תמוז/תשפ"ב</a:t>
            </a:fld>
            <a:endParaRPr lang="he-IL"/>
          </a:p>
        </p:txBody>
      </p:sp>
      <p:sp>
        <p:nvSpPr>
          <p:cNvPr id="5" name="מציין מיקום של כותרת תחתונה 4">
            <a:extLst>
              <a:ext uri="{FF2B5EF4-FFF2-40B4-BE49-F238E27FC236}">
                <a16:creationId xmlns:a16="http://schemas.microsoft.com/office/drawing/2014/main" id="{A4E778C8-92FB-57AE-5AB4-4610F4C47B0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24D3B25-640B-420A-08D0-D2CEBE174F4D}"/>
              </a:ext>
            </a:extLst>
          </p:cNvPr>
          <p:cNvSpPr>
            <a:spLocks noGrp="1"/>
          </p:cNvSpPr>
          <p:nvPr>
            <p:ph type="sldNum" sz="quarter" idx="12"/>
          </p:nvPr>
        </p:nvSpPr>
        <p:spPr/>
        <p:txBody>
          <a:bodyPr/>
          <a:lstStyle/>
          <a:p>
            <a:fld id="{030F9342-CBA5-48A4-8AAB-F8B99DDB47C4}" type="slidenum">
              <a:rPr lang="he-IL" smtClean="0"/>
              <a:t>‹#›</a:t>
            </a:fld>
            <a:endParaRPr lang="he-IL"/>
          </a:p>
        </p:txBody>
      </p:sp>
    </p:spTree>
    <p:extLst>
      <p:ext uri="{BB962C8B-B14F-4D97-AF65-F5344CB8AC3E}">
        <p14:creationId xmlns:p14="http://schemas.microsoft.com/office/powerpoint/2010/main" val="314904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3AAF17-704E-F53D-FF26-C39E5D37AA5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ABFA7AA-6C80-D2AB-3BE6-E3EDDC826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551853BD-B030-4C2B-9201-F9C615CC01CC}"/>
              </a:ext>
            </a:extLst>
          </p:cNvPr>
          <p:cNvSpPr>
            <a:spLocks noGrp="1"/>
          </p:cNvSpPr>
          <p:nvPr>
            <p:ph type="dt" sz="half" idx="10"/>
          </p:nvPr>
        </p:nvSpPr>
        <p:spPr/>
        <p:txBody>
          <a:bodyPr/>
          <a:lstStyle/>
          <a:p>
            <a:fld id="{351503FD-39F9-42D4-B74B-81871411F1A5}" type="datetimeFigureOut">
              <a:rPr lang="he-IL" smtClean="0"/>
              <a:t>י"ג/תמוז/תשפ"ב</a:t>
            </a:fld>
            <a:endParaRPr lang="he-IL"/>
          </a:p>
        </p:txBody>
      </p:sp>
      <p:sp>
        <p:nvSpPr>
          <p:cNvPr id="5" name="מציין מיקום של כותרת תחתונה 4">
            <a:extLst>
              <a:ext uri="{FF2B5EF4-FFF2-40B4-BE49-F238E27FC236}">
                <a16:creationId xmlns:a16="http://schemas.microsoft.com/office/drawing/2014/main" id="{5BFC2C1C-38E7-EA0F-311D-ED33ACB26F4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6418469-9F2F-A70F-FEE3-EF0C346CFAA8}"/>
              </a:ext>
            </a:extLst>
          </p:cNvPr>
          <p:cNvSpPr>
            <a:spLocks noGrp="1"/>
          </p:cNvSpPr>
          <p:nvPr>
            <p:ph type="sldNum" sz="quarter" idx="12"/>
          </p:nvPr>
        </p:nvSpPr>
        <p:spPr/>
        <p:txBody>
          <a:bodyPr/>
          <a:lstStyle/>
          <a:p>
            <a:fld id="{030F9342-CBA5-48A4-8AAB-F8B99DDB47C4}" type="slidenum">
              <a:rPr lang="he-IL" smtClean="0"/>
              <a:t>‹#›</a:t>
            </a:fld>
            <a:endParaRPr lang="he-IL"/>
          </a:p>
        </p:txBody>
      </p:sp>
    </p:spTree>
    <p:extLst>
      <p:ext uri="{BB962C8B-B14F-4D97-AF65-F5344CB8AC3E}">
        <p14:creationId xmlns:p14="http://schemas.microsoft.com/office/powerpoint/2010/main" val="4293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715E95-D59F-1B42-8C28-47179DAC4C9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22F7E04-4300-0121-5191-3F66A74B626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51346DAA-A304-FE7E-B4C0-C3A7410C4A45}"/>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F0F4F3F6-8F1E-024F-9A99-07E83E736C78}"/>
              </a:ext>
            </a:extLst>
          </p:cNvPr>
          <p:cNvSpPr>
            <a:spLocks noGrp="1"/>
          </p:cNvSpPr>
          <p:nvPr>
            <p:ph type="dt" sz="half" idx="10"/>
          </p:nvPr>
        </p:nvSpPr>
        <p:spPr/>
        <p:txBody>
          <a:bodyPr/>
          <a:lstStyle/>
          <a:p>
            <a:fld id="{351503FD-39F9-42D4-B74B-81871411F1A5}" type="datetimeFigureOut">
              <a:rPr lang="he-IL" smtClean="0"/>
              <a:t>י"ג/תמוז/תשפ"ב</a:t>
            </a:fld>
            <a:endParaRPr lang="he-IL"/>
          </a:p>
        </p:txBody>
      </p:sp>
      <p:sp>
        <p:nvSpPr>
          <p:cNvPr id="6" name="מציין מיקום של כותרת תחתונה 5">
            <a:extLst>
              <a:ext uri="{FF2B5EF4-FFF2-40B4-BE49-F238E27FC236}">
                <a16:creationId xmlns:a16="http://schemas.microsoft.com/office/drawing/2014/main" id="{66565285-C27F-C346-0657-53972B64329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E6BC25E-7D5C-FBC1-0F47-A8825133ABA9}"/>
              </a:ext>
            </a:extLst>
          </p:cNvPr>
          <p:cNvSpPr>
            <a:spLocks noGrp="1"/>
          </p:cNvSpPr>
          <p:nvPr>
            <p:ph type="sldNum" sz="quarter" idx="12"/>
          </p:nvPr>
        </p:nvSpPr>
        <p:spPr/>
        <p:txBody>
          <a:bodyPr/>
          <a:lstStyle/>
          <a:p>
            <a:fld id="{030F9342-CBA5-48A4-8AAB-F8B99DDB47C4}" type="slidenum">
              <a:rPr lang="he-IL" smtClean="0"/>
              <a:t>‹#›</a:t>
            </a:fld>
            <a:endParaRPr lang="he-IL"/>
          </a:p>
        </p:txBody>
      </p:sp>
    </p:spTree>
    <p:extLst>
      <p:ext uri="{BB962C8B-B14F-4D97-AF65-F5344CB8AC3E}">
        <p14:creationId xmlns:p14="http://schemas.microsoft.com/office/powerpoint/2010/main" val="186024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B91A80-0A4F-F6DA-A330-37DEA454944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5664B63-3B2D-FC7F-2DA3-52EEC52F6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D161E2C2-E908-2686-F18D-6B8B598DF610}"/>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3FBEF1D-ABFA-D5FC-975B-37B4F68C6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19C88D03-4E38-6733-4DCD-53B91AE015A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5A73C9D-EF95-AC3D-6A35-A2A72B0D91AF}"/>
              </a:ext>
            </a:extLst>
          </p:cNvPr>
          <p:cNvSpPr>
            <a:spLocks noGrp="1"/>
          </p:cNvSpPr>
          <p:nvPr>
            <p:ph type="dt" sz="half" idx="10"/>
          </p:nvPr>
        </p:nvSpPr>
        <p:spPr/>
        <p:txBody>
          <a:bodyPr/>
          <a:lstStyle/>
          <a:p>
            <a:fld id="{351503FD-39F9-42D4-B74B-81871411F1A5}" type="datetimeFigureOut">
              <a:rPr lang="he-IL" smtClean="0"/>
              <a:t>י"ג/תמוז/תשפ"ב</a:t>
            </a:fld>
            <a:endParaRPr lang="he-IL"/>
          </a:p>
        </p:txBody>
      </p:sp>
      <p:sp>
        <p:nvSpPr>
          <p:cNvPr id="8" name="מציין מיקום של כותרת תחתונה 7">
            <a:extLst>
              <a:ext uri="{FF2B5EF4-FFF2-40B4-BE49-F238E27FC236}">
                <a16:creationId xmlns:a16="http://schemas.microsoft.com/office/drawing/2014/main" id="{625273DE-FE21-D84D-94E1-A365D2B1F53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A2377E9A-52C6-AA50-A1B8-CA9F17B5EA1B}"/>
              </a:ext>
            </a:extLst>
          </p:cNvPr>
          <p:cNvSpPr>
            <a:spLocks noGrp="1"/>
          </p:cNvSpPr>
          <p:nvPr>
            <p:ph type="sldNum" sz="quarter" idx="12"/>
          </p:nvPr>
        </p:nvSpPr>
        <p:spPr/>
        <p:txBody>
          <a:bodyPr/>
          <a:lstStyle/>
          <a:p>
            <a:fld id="{030F9342-CBA5-48A4-8AAB-F8B99DDB47C4}" type="slidenum">
              <a:rPr lang="he-IL" smtClean="0"/>
              <a:t>‹#›</a:t>
            </a:fld>
            <a:endParaRPr lang="he-IL"/>
          </a:p>
        </p:txBody>
      </p:sp>
    </p:spTree>
    <p:extLst>
      <p:ext uri="{BB962C8B-B14F-4D97-AF65-F5344CB8AC3E}">
        <p14:creationId xmlns:p14="http://schemas.microsoft.com/office/powerpoint/2010/main" val="187808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1E78A1-CB3A-E832-772D-0135F9D038D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DC23391D-42BC-38BB-FE62-2DA66C1D5D7C}"/>
              </a:ext>
            </a:extLst>
          </p:cNvPr>
          <p:cNvSpPr>
            <a:spLocks noGrp="1"/>
          </p:cNvSpPr>
          <p:nvPr>
            <p:ph type="dt" sz="half" idx="10"/>
          </p:nvPr>
        </p:nvSpPr>
        <p:spPr/>
        <p:txBody>
          <a:bodyPr/>
          <a:lstStyle/>
          <a:p>
            <a:fld id="{351503FD-39F9-42D4-B74B-81871411F1A5}" type="datetimeFigureOut">
              <a:rPr lang="he-IL" smtClean="0"/>
              <a:t>י"ג/תמוז/תשפ"ב</a:t>
            </a:fld>
            <a:endParaRPr lang="he-IL"/>
          </a:p>
        </p:txBody>
      </p:sp>
      <p:sp>
        <p:nvSpPr>
          <p:cNvPr id="4" name="מציין מיקום של כותרת תחתונה 3">
            <a:extLst>
              <a:ext uri="{FF2B5EF4-FFF2-40B4-BE49-F238E27FC236}">
                <a16:creationId xmlns:a16="http://schemas.microsoft.com/office/drawing/2014/main" id="{29AD16E7-CD22-85BA-4AC6-4952B8EA08C2}"/>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3E63B135-3BD0-1B63-BA94-6AE2FE312C70}"/>
              </a:ext>
            </a:extLst>
          </p:cNvPr>
          <p:cNvSpPr>
            <a:spLocks noGrp="1"/>
          </p:cNvSpPr>
          <p:nvPr>
            <p:ph type="sldNum" sz="quarter" idx="12"/>
          </p:nvPr>
        </p:nvSpPr>
        <p:spPr/>
        <p:txBody>
          <a:bodyPr/>
          <a:lstStyle/>
          <a:p>
            <a:fld id="{030F9342-CBA5-48A4-8AAB-F8B99DDB47C4}" type="slidenum">
              <a:rPr lang="he-IL" smtClean="0"/>
              <a:t>‹#›</a:t>
            </a:fld>
            <a:endParaRPr lang="he-IL"/>
          </a:p>
        </p:txBody>
      </p:sp>
    </p:spTree>
    <p:extLst>
      <p:ext uri="{BB962C8B-B14F-4D97-AF65-F5344CB8AC3E}">
        <p14:creationId xmlns:p14="http://schemas.microsoft.com/office/powerpoint/2010/main" val="15193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637421F6-27EF-38AD-B36D-B5CFD7A25DA9}"/>
              </a:ext>
            </a:extLst>
          </p:cNvPr>
          <p:cNvSpPr>
            <a:spLocks noGrp="1"/>
          </p:cNvSpPr>
          <p:nvPr>
            <p:ph type="dt" sz="half" idx="10"/>
          </p:nvPr>
        </p:nvSpPr>
        <p:spPr/>
        <p:txBody>
          <a:bodyPr/>
          <a:lstStyle/>
          <a:p>
            <a:fld id="{351503FD-39F9-42D4-B74B-81871411F1A5}" type="datetimeFigureOut">
              <a:rPr lang="he-IL" smtClean="0"/>
              <a:t>י"ג/תמוז/תשפ"ב</a:t>
            </a:fld>
            <a:endParaRPr lang="he-IL"/>
          </a:p>
        </p:txBody>
      </p:sp>
      <p:sp>
        <p:nvSpPr>
          <p:cNvPr id="3" name="מציין מיקום של כותרת תחתונה 2">
            <a:extLst>
              <a:ext uri="{FF2B5EF4-FFF2-40B4-BE49-F238E27FC236}">
                <a16:creationId xmlns:a16="http://schemas.microsoft.com/office/drawing/2014/main" id="{0ED56A00-BB75-B2D4-963D-8CF62A4C00D8}"/>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3C5BB7B5-E705-A1BC-5B4D-8C73218587E0}"/>
              </a:ext>
            </a:extLst>
          </p:cNvPr>
          <p:cNvSpPr>
            <a:spLocks noGrp="1"/>
          </p:cNvSpPr>
          <p:nvPr>
            <p:ph type="sldNum" sz="quarter" idx="12"/>
          </p:nvPr>
        </p:nvSpPr>
        <p:spPr/>
        <p:txBody>
          <a:bodyPr/>
          <a:lstStyle/>
          <a:p>
            <a:fld id="{030F9342-CBA5-48A4-8AAB-F8B99DDB47C4}" type="slidenum">
              <a:rPr lang="he-IL" smtClean="0"/>
              <a:t>‹#›</a:t>
            </a:fld>
            <a:endParaRPr lang="he-IL"/>
          </a:p>
        </p:txBody>
      </p:sp>
    </p:spTree>
    <p:extLst>
      <p:ext uri="{BB962C8B-B14F-4D97-AF65-F5344CB8AC3E}">
        <p14:creationId xmlns:p14="http://schemas.microsoft.com/office/powerpoint/2010/main" val="104748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D007CD-8F21-6764-9823-20F38419F7B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202BB87-E56F-B854-0BFA-A6BD9A80D6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DFAD60B-92A5-46DB-B9D6-2ACC46787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0AA67CC-1786-B4B8-FBC7-88DDDC2B7480}"/>
              </a:ext>
            </a:extLst>
          </p:cNvPr>
          <p:cNvSpPr>
            <a:spLocks noGrp="1"/>
          </p:cNvSpPr>
          <p:nvPr>
            <p:ph type="dt" sz="half" idx="10"/>
          </p:nvPr>
        </p:nvSpPr>
        <p:spPr/>
        <p:txBody>
          <a:bodyPr/>
          <a:lstStyle/>
          <a:p>
            <a:fld id="{351503FD-39F9-42D4-B74B-81871411F1A5}" type="datetimeFigureOut">
              <a:rPr lang="he-IL" smtClean="0"/>
              <a:t>י"ג/תמוז/תשפ"ב</a:t>
            </a:fld>
            <a:endParaRPr lang="he-IL"/>
          </a:p>
        </p:txBody>
      </p:sp>
      <p:sp>
        <p:nvSpPr>
          <p:cNvPr id="6" name="מציין מיקום של כותרת תחתונה 5">
            <a:extLst>
              <a:ext uri="{FF2B5EF4-FFF2-40B4-BE49-F238E27FC236}">
                <a16:creationId xmlns:a16="http://schemas.microsoft.com/office/drawing/2014/main" id="{F872EBD7-9590-3D46-6294-A41970353A6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04D94-5825-EA39-5833-42D930C3A32D}"/>
              </a:ext>
            </a:extLst>
          </p:cNvPr>
          <p:cNvSpPr>
            <a:spLocks noGrp="1"/>
          </p:cNvSpPr>
          <p:nvPr>
            <p:ph type="sldNum" sz="quarter" idx="12"/>
          </p:nvPr>
        </p:nvSpPr>
        <p:spPr/>
        <p:txBody>
          <a:bodyPr/>
          <a:lstStyle/>
          <a:p>
            <a:fld id="{030F9342-CBA5-48A4-8AAB-F8B99DDB47C4}" type="slidenum">
              <a:rPr lang="he-IL" smtClean="0"/>
              <a:t>‹#›</a:t>
            </a:fld>
            <a:endParaRPr lang="he-IL"/>
          </a:p>
        </p:txBody>
      </p:sp>
    </p:spTree>
    <p:extLst>
      <p:ext uri="{BB962C8B-B14F-4D97-AF65-F5344CB8AC3E}">
        <p14:creationId xmlns:p14="http://schemas.microsoft.com/office/powerpoint/2010/main" val="283920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83D72F-5C29-84F4-54CA-BF54ABF7C48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06AAFDB-09C3-8CE2-F47C-E789CB244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5FDB02C-0715-A3DF-6B30-A56E05048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DB07444-A287-220A-EECF-9B6C56DF5A1B}"/>
              </a:ext>
            </a:extLst>
          </p:cNvPr>
          <p:cNvSpPr>
            <a:spLocks noGrp="1"/>
          </p:cNvSpPr>
          <p:nvPr>
            <p:ph type="dt" sz="half" idx="10"/>
          </p:nvPr>
        </p:nvSpPr>
        <p:spPr/>
        <p:txBody>
          <a:bodyPr/>
          <a:lstStyle/>
          <a:p>
            <a:fld id="{351503FD-39F9-42D4-B74B-81871411F1A5}" type="datetimeFigureOut">
              <a:rPr lang="he-IL" smtClean="0"/>
              <a:t>י"ג/תמוז/תשפ"ב</a:t>
            </a:fld>
            <a:endParaRPr lang="he-IL"/>
          </a:p>
        </p:txBody>
      </p:sp>
      <p:sp>
        <p:nvSpPr>
          <p:cNvPr id="6" name="מציין מיקום של כותרת תחתונה 5">
            <a:extLst>
              <a:ext uri="{FF2B5EF4-FFF2-40B4-BE49-F238E27FC236}">
                <a16:creationId xmlns:a16="http://schemas.microsoft.com/office/drawing/2014/main" id="{11BBAAEC-076F-9A4D-CDC2-C4C0FCAB5D7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3928033-F204-F865-194C-54DC773D3D2E}"/>
              </a:ext>
            </a:extLst>
          </p:cNvPr>
          <p:cNvSpPr>
            <a:spLocks noGrp="1"/>
          </p:cNvSpPr>
          <p:nvPr>
            <p:ph type="sldNum" sz="quarter" idx="12"/>
          </p:nvPr>
        </p:nvSpPr>
        <p:spPr/>
        <p:txBody>
          <a:bodyPr/>
          <a:lstStyle/>
          <a:p>
            <a:fld id="{030F9342-CBA5-48A4-8AAB-F8B99DDB47C4}" type="slidenum">
              <a:rPr lang="he-IL" smtClean="0"/>
              <a:t>‹#›</a:t>
            </a:fld>
            <a:endParaRPr lang="he-IL"/>
          </a:p>
        </p:txBody>
      </p:sp>
    </p:spTree>
    <p:extLst>
      <p:ext uri="{BB962C8B-B14F-4D97-AF65-F5344CB8AC3E}">
        <p14:creationId xmlns:p14="http://schemas.microsoft.com/office/powerpoint/2010/main" val="174494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EBDCDDC-A187-DEB0-87A4-DB819510356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AA82C98-D460-02E8-0487-903A726B216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560949E-B5E2-E88A-8A2F-E56950AD19D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51503FD-39F9-42D4-B74B-81871411F1A5}" type="datetimeFigureOut">
              <a:rPr lang="he-IL" smtClean="0"/>
              <a:t>י"ג/תמוז/תשפ"ב</a:t>
            </a:fld>
            <a:endParaRPr lang="he-IL"/>
          </a:p>
        </p:txBody>
      </p:sp>
      <p:sp>
        <p:nvSpPr>
          <p:cNvPr id="5" name="מציין מיקום של כותרת תחתונה 4">
            <a:extLst>
              <a:ext uri="{FF2B5EF4-FFF2-40B4-BE49-F238E27FC236}">
                <a16:creationId xmlns:a16="http://schemas.microsoft.com/office/drawing/2014/main" id="{74A1C827-11FD-E099-1733-36F65FAC0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F9801A4B-1FFF-8886-9E18-5FED8613016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0F9342-CBA5-48A4-8AAB-F8B99DDB47C4}" type="slidenum">
              <a:rPr lang="he-IL" smtClean="0"/>
              <a:t>‹#›</a:t>
            </a:fld>
            <a:endParaRPr lang="he-IL"/>
          </a:p>
        </p:txBody>
      </p:sp>
    </p:spTree>
    <p:extLst>
      <p:ext uri="{BB962C8B-B14F-4D97-AF65-F5344CB8AC3E}">
        <p14:creationId xmlns:p14="http://schemas.microsoft.com/office/powerpoint/2010/main" val="407016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58C5BD0-C48B-6A87-9317-FCC986538E3C}"/>
              </a:ext>
            </a:extLst>
          </p:cNvPr>
          <p:cNvPicPr>
            <a:picLocks noChangeAspect="1"/>
          </p:cNvPicPr>
          <p:nvPr/>
        </p:nvPicPr>
        <p:blipFill>
          <a:blip r:embed="rId2"/>
          <a:stretch>
            <a:fillRect/>
          </a:stretch>
        </p:blipFill>
        <p:spPr>
          <a:xfrm>
            <a:off x="0" y="6666956"/>
            <a:ext cx="12192000" cy="181519"/>
          </a:xfrm>
          <a:prstGeom prst="rect">
            <a:avLst/>
          </a:prstGeom>
        </p:spPr>
      </p:pic>
      <p:sp>
        <p:nvSpPr>
          <p:cNvPr id="5" name="TextBox 4">
            <a:extLst>
              <a:ext uri="{FF2B5EF4-FFF2-40B4-BE49-F238E27FC236}">
                <a16:creationId xmlns:a16="http://schemas.microsoft.com/office/drawing/2014/main" id="{11DD27A0-217F-4156-3C23-DC92CB05392A}"/>
              </a:ext>
            </a:extLst>
          </p:cNvPr>
          <p:cNvSpPr txBox="1"/>
          <p:nvPr/>
        </p:nvSpPr>
        <p:spPr>
          <a:xfrm>
            <a:off x="5" y="4850"/>
            <a:ext cx="12191995" cy="400110"/>
          </a:xfrm>
          <a:prstGeom prst="rect">
            <a:avLst/>
          </a:prstGeom>
          <a:solidFill>
            <a:srgbClr val="8DC73F"/>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6" name="מחבר ישר 5">
            <a:extLst>
              <a:ext uri="{FF2B5EF4-FFF2-40B4-BE49-F238E27FC236}">
                <a16:creationId xmlns:a16="http://schemas.microsoft.com/office/drawing/2014/main" id="{9BFD06D2-08DB-FFF5-25F9-E9B48442455E}"/>
              </a:ext>
            </a:extLst>
          </p:cNvPr>
          <p:cNvCxnSpPr/>
          <p:nvPr/>
        </p:nvCxnSpPr>
        <p:spPr>
          <a:xfrm>
            <a:off x="5" y="195596"/>
            <a:ext cx="12191995" cy="0"/>
          </a:xfrm>
          <a:prstGeom prst="line">
            <a:avLst/>
          </a:prstGeom>
          <a:solidFill>
            <a:srgbClr val="8DC73F"/>
          </a:solidFill>
          <a:ln w="38100">
            <a:solidFill>
              <a:srgbClr val="946327"/>
            </a:solidFill>
          </a:ln>
        </p:spPr>
        <p:style>
          <a:lnRef idx="1">
            <a:schemeClr val="accent1"/>
          </a:lnRef>
          <a:fillRef idx="0">
            <a:schemeClr val="accent1"/>
          </a:fillRef>
          <a:effectRef idx="0">
            <a:schemeClr val="accent1"/>
          </a:effectRef>
          <a:fontRef idx="minor">
            <a:schemeClr val="tx1"/>
          </a:fontRef>
        </p:style>
      </p:cxnSp>
      <p:sp>
        <p:nvSpPr>
          <p:cNvPr id="7" name="אליפסה 6">
            <a:extLst>
              <a:ext uri="{FF2B5EF4-FFF2-40B4-BE49-F238E27FC236}">
                <a16:creationId xmlns:a16="http://schemas.microsoft.com/office/drawing/2014/main" id="{306F3DB3-2251-F906-A03D-D92A311F80B1}"/>
              </a:ext>
            </a:extLst>
          </p:cNvPr>
          <p:cNvSpPr/>
          <p:nvPr/>
        </p:nvSpPr>
        <p:spPr>
          <a:xfrm>
            <a:off x="-118379" y="-531279"/>
            <a:ext cx="2147203" cy="1988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8" name="תמונה 7">
            <a:extLst>
              <a:ext uri="{FF2B5EF4-FFF2-40B4-BE49-F238E27FC236}">
                <a16:creationId xmlns:a16="http://schemas.microsoft.com/office/drawing/2014/main" id="{A99AF445-65AD-B010-FA86-7EBF4BDB7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09" y="204905"/>
            <a:ext cx="1599959" cy="712793"/>
          </a:xfrm>
          <a:prstGeom prst="rect">
            <a:avLst/>
          </a:prstGeom>
        </p:spPr>
      </p:pic>
      <p:sp>
        <p:nvSpPr>
          <p:cNvPr id="10" name="Rectangle 1">
            <a:extLst>
              <a:ext uri="{FF2B5EF4-FFF2-40B4-BE49-F238E27FC236}">
                <a16:creationId xmlns:a16="http://schemas.microsoft.com/office/drawing/2014/main" id="{E707DCE6-0647-6B31-92C9-3D65F775D1A1}"/>
              </a:ext>
            </a:extLst>
          </p:cNvPr>
          <p:cNvSpPr/>
          <p:nvPr/>
        </p:nvSpPr>
        <p:spPr>
          <a:xfrm>
            <a:off x="1907172" y="917698"/>
            <a:ext cx="7067736" cy="1938992"/>
          </a:xfrm>
          <a:prstGeom prst="rect">
            <a:avLst/>
          </a:prstGeom>
          <a:noFill/>
          <a:ln>
            <a:noFill/>
          </a:ln>
        </p:spPr>
        <p:txBody>
          <a:bodyPr wrap="square" lIns="91440" tIns="45720" rIns="91440" bIns="4572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0" b="0" i="0" u="none" strike="noStrike" kern="1200" cap="none" spc="0" normalizeH="0" baseline="0" noProof="0" dirty="0">
                <a:ln w="0"/>
                <a:solidFill>
                  <a:srgbClr val="0871B9"/>
                </a:solidFill>
                <a:effectLst/>
                <a:uLnTx/>
                <a:uFillTx/>
                <a:latin typeface="Assistant ExtraBold" pitchFamily="2" charset="-79"/>
                <a:cs typeface="Assistant ExtraBold" pitchFamily="2" charset="-79"/>
              </a:rPr>
              <a:t>מקרקעין</a:t>
            </a:r>
            <a:endParaRPr kumimoji="0" lang="en-US" sz="12000" b="0" i="0" u="none" strike="noStrike" kern="1200" cap="none" spc="0" normalizeH="0" baseline="0" noProof="0" dirty="0">
              <a:ln w="0"/>
              <a:solidFill>
                <a:srgbClr val="0871B9"/>
              </a:solidFill>
              <a:effectLst/>
              <a:uLnTx/>
              <a:uFillTx/>
              <a:latin typeface="Assistant ExtraBold" pitchFamily="2" charset="-79"/>
              <a:cs typeface="Assistant ExtraBold" pitchFamily="2" charset="-79"/>
            </a:endParaRPr>
          </a:p>
        </p:txBody>
      </p:sp>
      <p:pic>
        <p:nvPicPr>
          <p:cNvPr id="11" name="Picture 2" descr="Quick &amp; Easy Watercolor Techniques: Making a Watercolor Tree Painting">
            <a:extLst>
              <a:ext uri="{FF2B5EF4-FFF2-40B4-BE49-F238E27FC236}">
                <a16:creationId xmlns:a16="http://schemas.microsoft.com/office/drawing/2014/main" id="{5259519A-4AA2-77EA-C545-5F974EF11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920" y="3556024"/>
            <a:ext cx="5146160" cy="278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9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744ACC73-88B1-B105-17FC-5FC813BFA09C}"/>
              </a:ext>
            </a:extLst>
          </p:cNvPr>
          <p:cNvPicPr>
            <a:picLocks noChangeAspect="1"/>
          </p:cNvPicPr>
          <p:nvPr/>
        </p:nvPicPr>
        <p:blipFill rotWithShape="1">
          <a:blip r:embed="rId2"/>
          <a:srcRect t="14724" b="10171"/>
          <a:stretch/>
        </p:blipFill>
        <p:spPr>
          <a:xfrm>
            <a:off x="-27708" y="3408209"/>
            <a:ext cx="12219708" cy="3240232"/>
          </a:xfrm>
          <a:prstGeom prst="rect">
            <a:avLst/>
          </a:prstGeom>
        </p:spPr>
      </p:pic>
      <p:pic>
        <p:nvPicPr>
          <p:cNvPr id="4" name="תמונה 3">
            <a:extLst>
              <a:ext uri="{FF2B5EF4-FFF2-40B4-BE49-F238E27FC236}">
                <a16:creationId xmlns:a16="http://schemas.microsoft.com/office/drawing/2014/main" id="{958C5BD0-C48B-6A87-9317-FCC986538E3C}"/>
              </a:ext>
            </a:extLst>
          </p:cNvPr>
          <p:cNvPicPr>
            <a:picLocks noChangeAspect="1"/>
          </p:cNvPicPr>
          <p:nvPr/>
        </p:nvPicPr>
        <p:blipFill>
          <a:blip r:embed="rId3"/>
          <a:stretch>
            <a:fillRect/>
          </a:stretch>
        </p:blipFill>
        <p:spPr>
          <a:xfrm>
            <a:off x="0" y="6662404"/>
            <a:ext cx="12192000" cy="186071"/>
          </a:xfrm>
          <a:prstGeom prst="rect">
            <a:avLst/>
          </a:prstGeom>
          <a:ln>
            <a:noFill/>
          </a:ln>
        </p:spPr>
      </p:pic>
      <p:sp>
        <p:nvSpPr>
          <p:cNvPr id="5" name="TextBox 4">
            <a:extLst>
              <a:ext uri="{FF2B5EF4-FFF2-40B4-BE49-F238E27FC236}">
                <a16:creationId xmlns:a16="http://schemas.microsoft.com/office/drawing/2014/main" id="{11DD27A0-217F-4156-3C23-DC92CB05392A}"/>
              </a:ext>
            </a:extLst>
          </p:cNvPr>
          <p:cNvSpPr txBox="1"/>
          <p:nvPr/>
        </p:nvSpPr>
        <p:spPr>
          <a:xfrm>
            <a:off x="5" y="4850"/>
            <a:ext cx="12191995" cy="400110"/>
          </a:xfrm>
          <a:prstGeom prst="rect">
            <a:avLst/>
          </a:prstGeom>
          <a:solidFill>
            <a:srgbClr val="8DC73F"/>
          </a:solidFill>
        </p:spPr>
        <p:txBody>
          <a:bodyPr wrap="square" rtlCol="0">
            <a:spAutoFit/>
          </a:bodyPr>
          <a:lstStyle/>
          <a:p>
            <a:pPr algn="ctr"/>
            <a:endParaRPr lang="en-US" sz="2000" b="1" dirty="0">
              <a:solidFill>
                <a:schemeClr val="bg1"/>
              </a:solidFill>
              <a:latin typeface="Calibri" panose="020F0502020204030204" pitchFamily="34" charset="0"/>
              <a:cs typeface="Calibri" panose="020F0502020204030204" pitchFamily="34" charset="0"/>
            </a:endParaRPr>
          </a:p>
        </p:txBody>
      </p:sp>
      <p:cxnSp>
        <p:nvCxnSpPr>
          <p:cNvPr id="6" name="מחבר ישר 5">
            <a:extLst>
              <a:ext uri="{FF2B5EF4-FFF2-40B4-BE49-F238E27FC236}">
                <a16:creationId xmlns:a16="http://schemas.microsoft.com/office/drawing/2014/main" id="{9BFD06D2-08DB-FFF5-25F9-E9B48442455E}"/>
              </a:ext>
            </a:extLst>
          </p:cNvPr>
          <p:cNvCxnSpPr/>
          <p:nvPr/>
        </p:nvCxnSpPr>
        <p:spPr>
          <a:xfrm>
            <a:off x="5" y="195596"/>
            <a:ext cx="12191995" cy="0"/>
          </a:xfrm>
          <a:prstGeom prst="line">
            <a:avLst/>
          </a:prstGeom>
          <a:solidFill>
            <a:srgbClr val="8DC73F"/>
          </a:solidFill>
          <a:ln w="38100">
            <a:solidFill>
              <a:srgbClr val="946327"/>
            </a:solidFill>
          </a:ln>
        </p:spPr>
        <p:style>
          <a:lnRef idx="1">
            <a:schemeClr val="accent1"/>
          </a:lnRef>
          <a:fillRef idx="0">
            <a:schemeClr val="accent1"/>
          </a:fillRef>
          <a:effectRef idx="0">
            <a:schemeClr val="accent1"/>
          </a:effectRef>
          <a:fontRef idx="minor">
            <a:schemeClr val="tx1"/>
          </a:fontRef>
        </p:style>
      </p:cxnSp>
      <p:sp>
        <p:nvSpPr>
          <p:cNvPr id="10" name="Rectangle 1">
            <a:extLst>
              <a:ext uri="{FF2B5EF4-FFF2-40B4-BE49-F238E27FC236}">
                <a16:creationId xmlns:a16="http://schemas.microsoft.com/office/drawing/2014/main" id="{E707DCE6-0647-6B31-92C9-3D65F775D1A1}"/>
              </a:ext>
            </a:extLst>
          </p:cNvPr>
          <p:cNvSpPr/>
          <p:nvPr/>
        </p:nvSpPr>
        <p:spPr>
          <a:xfrm>
            <a:off x="1827628" y="5286349"/>
            <a:ext cx="8799539" cy="1015663"/>
          </a:xfrm>
          <a:prstGeom prst="rect">
            <a:avLst/>
          </a:prstGeom>
          <a:noFill/>
          <a:ln>
            <a:noFill/>
          </a:ln>
        </p:spPr>
        <p:txBody>
          <a:bodyPr wrap="square" lIns="91440" tIns="45720" rIns="91440" bIns="45720">
            <a:spAutoFit/>
          </a:bodyPr>
          <a:lstStyle/>
          <a:p>
            <a:pPr algn="ctr"/>
            <a:r>
              <a:rPr lang="he-IL" sz="6000" dirty="0">
                <a:ln w="0"/>
                <a:solidFill>
                  <a:schemeClr val="bg1"/>
                </a:solidFill>
                <a:effectLst>
                  <a:outerShdw blurRad="38100" dist="38100" dir="2700000" algn="tl">
                    <a:srgbClr val="000000">
                      <a:alpha val="43137"/>
                    </a:srgbClr>
                  </a:outerShdw>
                </a:effectLst>
                <a:latin typeface="Bodoni MT Black" panose="02070A03080606020203" pitchFamily="18" charset="0"/>
                <a:cs typeface="+mj-cs"/>
              </a:rPr>
              <a:t>כנס מנהלים 2022</a:t>
            </a:r>
            <a:endParaRPr lang="en-US" sz="6000" cap="none" spc="0" dirty="0">
              <a:ln w="0"/>
              <a:solidFill>
                <a:schemeClr val="bg1"/>
              </a:solidFill>
              <a:effectLst>
                <a:outerShdw blurRad="38100" dist="38100" dir="2700000" algn="tl">
                  <a:srgbClr val="000000">
                    <a:alpha val="43137"/>
                  </a:srgbClr>
                </a:outerShdw>
              </a:effectLst>
              <a:latin typeface="Bodoni MT Black" panose="02070A03080606020203" pitchFamily="18" charset="0"/>
              <a:cs typeface="+mj-cs"/>
            </a:endParaRPr>
          </a:p>
        </p:txBody>
      </p:sp>
      <p:sp>
        <p:nvSpPr>
          <p:cNvPr id="12" name="Rectangle 1">
            <a:extLst>
              <a:ext uri="{FF2B5EF4-FFF2-40B4-BE49-F238E27FC236}">
                <a16:creationId xmlns:a16="http://schemas.microsoft.com/office/drawing/2014/main" id="{AEB1A601-0D72-BEBA-E3B5-DE331A49200D}"/>
              </a:ext>
            </a:extLst>
          </p:cNvPr>
          <p:cNvSpPr/>
          <p:nvPr/>
        </p:nvSpPr>
        <p:spPr>
          <a:xfrm>
            <a:off x="1162351" y="752422"/>
            <a:ext cx="10130092" cy="2308324"/>
          </a:xfrm>
          <a:prstGeom prst="rect">
            <a:avLst/>
          </a:prstGeom>
          <a:noFill/>
          <a:ln>
            <a:solidFill>
              <a:schemeClr val="bg1"/>
            </a:solidFill>
          </a:ln>
        </p:spPr>
        <p:txBody>
          <a:bodyPr wrap="square" lIns="91440" tIns="45720" rIns="91440" bIns="45720">
            <a:spAutoFit/>
          </a:bodyPr>
          <a:lstStyle/>
          <a:p>
            <a:pPr algn="ctr"/>
            <a:r>
              <a:rPr lang="he-IL" sz="7200" b="1" cap="none" spc="0" dirty="0">
                <a:ln w="0"/>
                <a:solidFill>
                  <a:srgbClr val="8B612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"ההשקעה הטובה ביותר     על פני האדמה היא האדמה"</a:t>
            </a:r>
            <a:endParaRPr lang="en-US" sz="1400" dirty="0">
              <a:ln w="0"/>
              <a:solidFill>
                <a:srgbClr val="8B6123"/>
              </a:solidFill>
              <a:latin typeface="Calibri" panose="020F0502020204030204" pitchFamily="34" charset="0"/>
              <a:cs typeface="Calibri" panose="020F0502020204030204" pitchFamily="34" charset="0"/>
            </a:endParaRPr>
          </a:p>
        </p:txBody>
      </p:sp>
      <p:sp>
        <p:nvSpPr>
          <p:cNvPr id="18" name="Rectangle 1">
            <a:extLst>
              <a:ext uri="{FF2B5EF4-FFF2-40B4-BE49-F238E27FC236}">
                <a16:creationId xmlns:a16="http://schemas.microsoft.com/office/drawing/2014/main" id="{8D5BE877-8D82-6003-FCE5-F58FD3BF95F3}"/>
              </a:ext>
            </a:extLst>
          </p:cNvPr>
          <p:cNvSpPr/>
          <p:nvPr/>
        </p:nvSpPr>
        <p:spPr>
          <a:xfrm>
            <a:off x="1546980" y="2920820"/>
            <a:ext cx="1617135" cy="307777"/>
          </a:xfrm>
          <a:prstGeom prst="rect">
            <a:avLst/>
          </a:prstGeom>
          <a:noFill/>
          <a:ln>
            <a:noFill/>
          </a:ln>
        </p:spPr>
        <p:txBody>
          <a:bodyPr wrap="square" lIns="91440" tIns="45720" rIns="91440" bIns="45720">
            <a:spAutoFit/>
          </a:bodyPr>
          <a:lstStyle/>
          <a:p>
            <a:pPr algn="ctr"/>
            <a:r>
              <a:rPr lang="he-IL" sz="1400" cap="none" spc="0" dirty="0">
                <a:ln w="0"/>
                <a:solidFill>
                  <a:srgbClr val="8B6123"/>
                </a:solidFill>
                <a:latin typeface="Calibri" panose="020F0502020204030204" pitchFamily="34" charset="0"/>
                <a:cs typeface="Calibri" panose="020F0502020204030204" pitchFamily="34" charset="0"/>
              </a:rPr>
              <a:t>(</a:t>
            </a:r>
            <a:r>
              <a:rPr lang="en-US" sz="1400" dirty="0">
                <a:ln w="0"/>
                <a:solidFill>
                  <a:srgbClr val="8B6123"/>
                </a:solidFill>
                <a:latin typeface="Calibri" panose="020F0502020204030204" pitchFamily="34" charset="0"/>
                <a:cs typeface="Calibri" panose="020F0502020204030204" pitchFamily="34" charset="0"/>
              </a:rPr>
              <a:t>Louis Glickman</a:t>
            </a:r>
            <a:r>
              <a:rPr lang="he-IL" sz="1400" dirty="0">
                <a:ln w="0"/>
                <a:solidFill>
                  <a:srgbClr val="8B6123"/>
                </a:solidFill>
                <a:latin typeface="Calibri" panose="020F0502020204030204" pitchFamily="34" charset="0"/>
                <a:cs typeface="Calibri" panose="020F0502020204030204" pitchFamily="34" charset="0"/>
              </a:rPr>
              <a:t>)</a:t>
            </a:r>
            <a:endParaRPr lang="en-US" sz="1400" dirty="0">
              <a:ln w="0"/>
              <a:solidFill>
                <a:srgbClr val="8B612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66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תמונה 20">
            <a:extLst>
              <a:ext uri="{FF2B5EF4-FFF2-40B4-BE49-F238E27FC236}">
                <a16:creationId xmlns:a16="http://schemas.microsoft.com/office/drawing/2014/main" id="{D3DACD54-C4A5-7748-80AA-4CAFA8710758}"/>
              </a:ext>
            </a:extLst>
          </p:cNvPr>
          <p:cNvPicPr>
            <a:picLocks noChangeAspect="1"/>
          </p:cNvPicPr>
          <p:nvPr/>
        </p:nvPicPr>
        <p:blipFill rotWithShape="1">
          <a:blip r:embed="rId2">
            <a:alphaModFix amt="32000"/>
            <a:extLst>
              <a:ext uri="{BEBA8EAE-BF5A-486C-A8C5-ECC9F3942E4B}">
                <a14:imgProps xmlns:a14="http://schemas.microsoft.com/office/drawing/2010/main">
                  <a14:imgLayer r:embed="rId3">
                    <a14:imgEffect>
                      <a14:sharpenSoften amount="29000"/>
                    </a14:imgEffect>
                    <a14:imgEffect>
                      <a14:brightnessContrast bright="-32000" contrast="-9000"/>
                    </a14:imgEffect>
                  </a14:imgLayer>
                </a14:imgProps>
              </a:ext>
            </a:extLst>
          </a:blip>
          <a:srcRect l="529" t="727" b="1"/>
          <a:stretch/>
        </p:blipFill>
        <p:spPr>
          <a:xfrm>
            <a:off x="2699227" y="404962"/>
            <a:ext cx="9478920" cy="6257442"/>
          </a:xfrm>
          <a:prstGeom prst="rect">
            <a:avLst/>
          </a:prstGeom>
        </p:spPr>
      </p:pic>
      <p:pic>
        <p:nvPicPr>
          <p:cNvPr id="4" name="תמונה 3">
            <a:extLst>
              <a:ext uri="{FF2B5EF4-FFF2-40B4-BE49-F238E27FC236}">
                <a16:creationId xmlns:a16="http://schemas.microsoft.com/office/drawing/2014/main" id="{958C5BD0-C48B-6A87-9317-FCC986538E3C}"/>
              </a:ext>
            </a:extLst>
          </p:cNvPr>
          <p:cNvPicPr>
            <a:picLocks noChangeAspect="1"/>
          </p:cNvPicPr>
          <p:nvPr/>
        </p:nvPicPr>
        <p:blipFill>
          <a:blip r:embed="rId4"/>
          <a:stretch>
            <a:fillRect/>
          </a:stretch>
        </p:blipFill>
        <p:spPr>
          <a:xfrm>
            <a:off x="0" y="6666956"/>
            <a:ext cx="12192000" cy="181519"/>
          </a:xfrm>
          <a:prstGeom prst="rect">
            <a:avLst/>
          </a:prstGeom>
        </p:spPr>
      </p:pic>
      <p:sp>
        <p:nvSpPr>
          <p:cNvPr id="5" name="TextBox 4">
            <a:extLst>
              <a:ext uri="{FF2B5EF4-FFF2-40B4-BE49-F238E27FC236}">
                <a16:creationId xmlns:a16="http://schemas.microsoft.com/office/drawing/2014/main" id="{11DD27A0-217F-4156-3C23-DC92CB05392A}"/>
              </a:ext>
            </a:extLst>
          </p:cNvPr>
          <p:cNvSpPr txBox="1"/>
          <p:nvPr/>
        </p:nvSpPr>
        <p:spPr>
          <a:xfrm>
            <a:off x="5" y="4850"/>
            <a:ext cx="12191995" cy="400110"/>
          </a:xfrm>
          <a:prstGeom prst="rect">
            <a:avLst/>
          </a:prstGeom>
          <a:solidFill>
            <a:srgbClr val="8DC73F"/>
          </a:solidFill>
        </p:spPr>
        <p:txBody>
          <a:bodyPr wrap="square" rtlCol="0">
            <a:spAutoFit/>
          </a:bodyPr>
          <a:lstStyle/>
          <a:p>
            <a:pPr algn="ctr"/>
            <a:endParaRPr lang="en-US" sz="2000" b="1" dirty="0">
              <a:solidFill>
                <a:schemeClr val="bg1"/>
              </a:solidFill>
              <a:latin typeface="Calibri" panose="020F0502020204030204" pitchFamily="34" charset="0"/>
              <a:cs typeface="Calibri" panose="020F0502020204030204" pitchFamily="34" charset="0"/>
            </a:endParaRPr>
          </a:p>
        </p:txBody>
      </p:sp>
      <p:cxnSp>
        <p:nvCxnSpPr>
          <p:cNvPr id="6" name="מחבר ישר 5">
            <a:extLst>
              <a:ext uri="{FF2B5EF4-FFF2-40B4-BE49-F238E27FC236}">
                <a16:creationId xmlns:a16="http://schemas.microsoft.com/office/drawing/2014/main" id="{9BFD06D2-08DB-FFF5-25F9-E9B48442455E}"/>
              </a:ext>
            </a:extLst>
          </p:cNvPr>
          <p:cNvCxnSpPr/>
          <p:nvPr/>
        </p:nvCxnSpPr>
        <p:spPr>
          <a:xfrm>
            <a:off x="5" y="195596"/>
            <a:ext cx="12191995" cy="0"/>
          </a:xfrm>
          <a:prstGeom prst="line">
            <a:avLst/>
          </a:prstGeom>
          <a:solidFill>
            <a:srgbClr val="8DC73F"/>
          </a:solidFill>
          <a:ln w="38100">
            <a:solidFill>
              <a:srgbClr val="946327"/>
            </a:solidFill>
          </a:ln>
        </p:spPr>
        <p:style>
          <a:lnRef idx="1">
            <a:schemeClr val="accent1"/>
          </a:lnRef>
          <a:fillRef idx="0">
            <a:schemeClr val="accent1"/>
          </a:fillRef>
          <a:effectRef idx="0">
            <a:schemeClr val="accent1"/>
          </a:effectRef>
          <a:fontRef idx="minor">
            <a:schemeClr val="tx1"/>
          </a:fontRef>
        </p:style>
      </p:cxnSp>
      <p:sp>
        <p:nvSpPr>
          <p:cNvPr id="10" name="Rectangle 1">
            <a:extLst>
              <a:ext uri="{FF2B5EF4-FFF2-40B4-BE49-F238E27FC236}">
                <a16:creationId xmlns:a16="http://schemas.microsoft.com/office/drawing/2014/main" id="{E707DCE6-0647-6B31-92C9-3D65F775D1A1}"/>
              </a:ext>
            </a:extLst>
          </p:cNvPr>
          <p:cNvSpPr/>
          <p:nvPr/>
        </p:nvSpPr>
        <p:spPr>
          <a:xfrm>
            <a:off x="83890" y="2920281"/>
            <a:ext cx="2615335" cy="1569660"/>
          </a:xfrm>
          <a:prstGeom prst="rect">
            <a:avLst/>
          </a:prstGeom>
          <a:noFill/>
          <a:ln>
            <a:noFill/>
          </a:ln>
        </p:spPr>
        <p:txBody>
          <a:bodyPr wrap="square" lIns="91440" tIns="45720" rIns="91440" bIns="45720">
            <a:spAutoFit/>
          </a:bodyPr>
          <a:lstStyle/>
          <a:p>
            <a:pPr algn="ctr"/>
            <a:r>
              <a:rPr lang="he-IL" sz="4800" b="1" dirty="0">
                <a:ln w="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מכלול </a:t>
            </a:r>
          </a:p>
          <a:p>
            <a:pPr algn="ctr"/>
            <a:r>
              <a:rPr lang="he-IL" sz="4800" b="1" dirty="0">
                <a:ln w="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המקרקעין</a:t>
            </a:r>
            <a:endParaRPr lang="en-US" sz="4800" b="1" cap="none" spc="0" dirty="0">
              <a:ln w="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22" name="תמונה 21">
            <a:extLst>
              <a:ext uri="{FF2B5EF4-FFF2-40B4-BE49-F238E27FC236}">
                <a16:creationId xmlns:a16="http://schemas.microsoft.com/office/drawing/2014/main" id="{465D31C3-4C1F-F5F4-09B8-7E557FB26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33" y="587482"/>
            <a:ext cx="1599959" cy="712793"/>
          </a:xfrm>
          <a:prstGeom prst="rect">
            <a:avLst/>
          </a:prstGeom>
        </p:spPr>
      </p:pic>
      <p:sp>
        <p:nvSpPr>
          <p:cNvPr id="2" name="תיבת טקסט 1">
            <a:extLst>
              <a:ext uri="{FF2B5EF4-FFF2-40B4-BE49-F238E27FC236}">
                <a16:creationId xmlns:a16="http://schemas.microsoft.com/office/drawing/2014/main" id="{FB24E910-A10F-39FF-F89A-457D3432D4DE}"/>
              </a:ext>
            </a:extLst>
          </p:cNvPr>
          <p:cNvSpPr txBox="1"/>
          <p:nvPr/>
        </p:nvSpPr>
        <p:spPr>
          <a:xfrm>
            <a:off x="2699225" y="781234"/>
            <a:ext cx="8735214" cy="5847755"/>
          </a:xfrm>
          <a:prstGeom prst="rect">
            <a:avLst/>
          </a:prstGeom>
          <a:noFill/>
        </p:spPr>
        <p:txBody>
          <a:bodyPr wrap="square" rtlCol="1">
            <a:spAutoFit/>
          </a:bodyPr>
          <a:lstStyle/>
          <a:p>
            <a:endParaRPr lang="he-IL" dirty="0"/>
          </a:p>
          <a:p>
            <a:r>
              <a:rPr lang="he-IL" sz="4000" b="1" dirty="0"/>
              <a:t>האגף מונה 5 מחלקות בקרה שונות </a:t>
            </a:r>
          </a:p>
          <a:p>
            <a:endParaRPr lang="he-IL" sz="1600" b="1" dirty="0"/>
          </a:p>
          <a:p>
            <a:r>
              <a:rPr lang="he-IL" sz="3200" b="1" dirty="0"/>
              <a:t>1. מחלקת בקרת הכנסות</a:t>
            </a:r>
          </a:p>
          <a:p>
            <a:endParaRPr lang="he-IL" sz="3200" b="1" dirty="0"/>
          </a:p>
          <a:p>
            <a:r>
              <a:rPr lang="he-IL" sz="3200" b="1" dirty="0"/>
              <a:t>2. מחלקת בקרת הוצאות</a:t>
            </a:r>
          </a:p>
          <a:p>
            <a:endParaRPr lang="he-IL" sz="3200" b="1" dirty="0"/>
          </a:p>
          <a:p>
            <a:r>
              <a:rPr lang="he-IL" sz="3200" b="1" dirty="0"/>
              <a:t>3. מחלקת בקרת רישום</a:t>
            </a:r>
          </a:p>
          <a:p>
            <a:endParaRPr lang="he-IL" sz="3200" b="1" dirty="0"/>
          </a:p>
          <a:p>
            <a:r>
              <a:rPr lang="he-IL" sz="3200" b="1" dirty="0"/>
              <a:t>4. מחלקת בקרת תכנון</a:t>
            </a:r>
          </a:p>
          <a:p>
            <a:endParaRPr lang="he-IL" sz="3200" b="1" dirty="0"/>
          </a:p>
          <a:p>
            <a:r>
              <a:rPr lang="he-IL" sz="3200" b="1" dirty="0"/>
              <a:t>5. מחלקת בקרת פיקוח</a:t>
            </a:r>
          </a:p>
        </p:txBody>
      </p:sp>
    </p:spTree>
    <p:extLst>
      <p:ext uri="{BB962C8B-B14F-4D97-AF65-F5344CB8AC3E}">
        <p14:creationId xmlns:p14="http://schemas.microsoft.com/office/powerpoint/2010/main" val="259135356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58C5BD0-C48B-6A87-9317-FCC986538E3C}"/>
              </a:ext>
            </a:extLst>
          </p:cNvPr>
          <p:cNvPicPr>
            <a:picLocks noChangeAspect="1"/>
          </p:cNvPicPr>
          <p:nvPr/>
        </p:nvPicPr>
        <p:blipFill>
          <a:blip r:embed="rId2"/>
          <a:stretch>
            <a:fillRect/>
          </a:stretch>
        </p:blipFill>
        <p:spPr>
          <a:xfrm>
            <a:off x="0" y="6666956"/>
            <a:ext cx="12192000" cy="181519"/>
          </a:xfrm>
          <a:prstGeom prst="rect">
            <a:avLst/>
          </a:prstGeom>
        </p:spPr>
      </p:pic>
      <p:sp>
        <p:nvSpPr>
          <p:cNvPr id="5" name="TextBox 4">
            <a:extLst>
              <a:ext uri="{FF2B5EF4-FFF2-40B4-BE49-F238E27FC236}">
                <a16:creationId xmlns:a16="http://schemas.microsoft.com/office/drawing/2014/main" id="{11DD27A0-217F-4156-3C23-DC92CB05392A}"/>
              </a:ext>
            </a:extLst>
          </p:cNvPr>
          <p:cNvSpPr txBox="1"/>
          <p:nvPr/>
        </p:nvSpPr>
        <p:spPr>
          <a:xfrm>
            <a:off x="5" y="4850"/>
            <a:ext cx="12191995" cy="400110"/>
          </a:xfrm>
          <a:prstGeom prst="rect">
            <a:avLst/>
          </a:prstGeom>
          <a:solidFill>
            <a:srgbClr val="8DC73F"/>
          </a:solidFill>
        </p:spPr>
        <p:txBody>
          <a:bodyPr wrap="square" rtlCol="0">
            <a:spAutoFit/>
          </a:bodyPr>
          <a:lstStyle/>
          <a:p>
            <a:pPr algn="ctr"/>
            <a:endParaRPr lang="en-US" sz="2000" b="1" dirty="0">
              <a:solidFill>
                <a:schemeClr val="bg1"/>
              </a:solidFill>
              <a:latin typeface="Calibri" panose="020F0502020204030204" pitchFamily="34" charset="0"/>
              <a:cs typeface="Calibri" panose="020F0502020204030204" pitchFamily="34" charset="0"/>
            </a:endParaRPr>
          </a:p>
        </p:txBody>
      </p:sp>
      <p:cxnSp>
        <p:nvCxnSpPr>
          <p:cNvPr id="6" name="מחבר ישר 5">
            <a:extLst>
              <a:ext uri="{FF2B5EF4-FFF2-40B4-BE49-F238E27FC236}">
                <a16:creationId xmlns:a16="http://schemas.microsoft.com/office/drawing/2014/main" id="{9BFD06D2-08DB-FFF5-25F9-E9B48442455E}"/>
              </a:ext>
            </a:extLst>
          </p:cNvPr>
          <p:cNvCxnSpPr/>
          <p:nvPr/>
        </p:nvCxnSpPr>
        <p:spPr>
          <a:xfrm>
            <a:off x="5" y="195596"/>
            <a:ext cx="12191995" cy="0"/>
          </a:xfrm>
          <a:prstGeom prst="line">
            <a:avLst/>
          </a:prstGeom>
          <a:solidFill>
            <a:srgbClr val="8DC73F"/>
          </a:solidFill>
          <a:ln w="38100">
            <a:solidFill>
              <a:srgbClr val="946327"/>
            </a:solidFill>
          </a:ln>
        </p:spPr>
        <p:style>
          <a:lnRef idx="1">
            <a:schemeClr val="accent1"/>
          </a:lnRef>
          <a:fillRef idx="0">
            <a:schemeClr val="accent1"/>
          </a:fillRef>
          <a:effectRef idx="0">
            <a:schemeClr val="accent1"/>
          </a:effectRef>
          <a:fontRef idx="minor">
            <a:schemeClr val="tx1"/>
          </a:fontRef>
        </p:style>
      </p:cxnSp>
      <p:sp>
        <p:nvSpPr>
          <p:cNvPr id="7" name="אליפסה 6">
            <a:extLst>
              <a:ext uri="{FF2B5EF4-FFF2-40B4-BE49-F238E27FC236}">
                <a16:creationId xmlns:a16="http://schemas.microsoft.com/office/drawing/2014/main" id="{306F3DB3-2251-F906-A03D-D92A311F80B1}"/>
              </a:ext>
            </a:extLst>
          </p:cNvPr>
          <p:cNvSpPr/>
          <p:nvPr/>
        </p:nvSpPr>
        <p:spPr>
          <a:xfrm>
            <a:off x="-118379" y="-531279"/>
            <a:ext cx="2147203" cy="1988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תמונה 7">
            <a:extLst>
              <a:ext uri="{FF2B5EF4-FFF2-40B4-BE49-F238E27FC236}">
                <a16:creationId xmlns:a16="http://schemas.microsoft.com/office/drawing/2014/main" id="{A99AF445-65AD-B010-FA86-7EBF4BDB7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09" y="204905"/>
            <a:ext cx="1599959" cy="712793"/>
          </a:xfrm>
          <a:prstGeom prst="rect">
            <a:avLst/>
          </a:prstGeom>
        </p:spPr>
      </p:pic>
      <p:pic>
        <p:nvPicPr>
          <p:cNvPr id="2" name="תמונה 1">
            <a:extLst>
              <a:ext uri="{FF2B5EF4-FFF2-40B4-BE49-F238E27FC236}">
                <a16:creationId xmlns:a16="http://schemas.microsoft.com/office/drawing/2014/main" id="{19C48AF7-760B-C4AA-46C1-CD29C6C123F6}"/>
              </a:ext>
            </a:extLst>
          </p:cNvPr>
          <p:cNvPicPr>
            <a:picLocks noChangeAspect="1"/>
          </p:cNvPicPr>
          <p:nvPr/>
        </p:nvPicPr>
        <p:blipFill>
          <a:blip r:embed="rId4"/>
          <a:stretch>
            <a:fillRect/>
          </a:stretch>
        </p:blipFill>
        <p:spPr>
          <a:xfrm>
            <a:off x="0" y="1503716"/>
            <a:ext cx="12192000" cy="5158688"/>
          </a:xfrm>
          <a:prstGeom prst="rect">
            <a:avLst/>
          </a:prstGeom>
        </p:spPr>
      </p:pic>
      <p:sp>
        <p:nvSpPr>
          <p:cNvPr id="12" name="Rectangle 1">
            <a:extLst>
              <a:ext uri="{FF2B5EF4-FFF2-40B4-BE49-F238E27FC236}">
                <a16:creationId xmlns:a16="http://schemas.microsoft.com/office/drawing/2014/main" id="{C628924F-B501-7585-53F0-9181F52A3A52}"/>
              </a:ext>
            </a:extLst>
          </p:cNvPr>
          <p:cNvSpPr/>
          <p:nvPr/>
        </p:nvSpPr>
        <p:spPr>
          <a:xfrm>
            <a:off x="761230" y="569221"/>
            <a:ext cx="11534775" cy="1015663"/>
          </a:xfrm>
          <a:prstGeom prst="rect">
            <a:avLst/>
          </a:prstGeom>
          <a:noFill/>
          <a:ln>
            <a:noFill/>
          </a:ln>
        </p:spPr>
        <p:txBody>
          <a:bodyPr wrap="square" lIns="91440" tIns="45720" rIns="91440" bIns="45720">
            <a:spAutoFit/>
          </a:bodyPr>
          <a:lstStyle/>
          <a:p>
            <a:pPr algn="ctr"/>
            <a:r>
              <a:rPr lang="he-IL" sz="6000" dirty="0">
                <a:ln w="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דו"ח עודף בעלים</a:t>
            </a:r>
          </a:p>
        </p:txBody>
      </p:sp>
      <p:pic>
        <p:nvPicPr>
          <p:cNvPr id="9" name="תמונה 8">
            <a:extLst>
              <a:ext uri="{FF2B5EF4-FFF2-40B4-BE49-F238E27FC236}">
                <a16:creationId xmlns:a16="http://schemas.microsoft.com/office/drawing/2014/main" id="{CFD8808E-C852-48C9-8149-309C11F9691B}"/>
              </a:ext>
            </a:extLst>
          </p:cNvPr>
          <p:cNvPicPr>
            <a:picLocks noChangeAspect="1"/>
          </p:cNvPicPr>
          <p:nvPr/>
        </p:nvPicPr>
        <p:blipFill>
          <a:blip r:embed="rId5"/>
          <a:stretch>
            <a:fillRect/>
          </a:stretch>
        </p:blipFill>
        <p:spPr>
          <a:xfrm rot="2194293">
            <a:off x="3743075" y="2778458"/>
            <a:ext cx="4996643" cy="2659464"/>
          </a:xfrm>
          <a:prstGeom prst="rect">
            <a:avLst/>
          </a:prstGeom>
        </p:spPr>
      </p:pic>
    </p:spTree>
    <p:extLst>
      <p:ext uri="{BB962C8B-B14F-4D97-AF65-F5344CB8AC3E}">
        <p14:creationId xmlns:p14="http://schemas.microsoft.com/office/powerpoint/2010/main" val="881252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58C5BD0-C48B-6A87-9317-FCC986538E3C}"/>
              </a:ext>
            </a:extLst>
          </p:cNvPr>
          <p:cNvPicPr>
            <a:picLocks noChangeAspect="1"/>
          </p:cNvPicPr>
          <p:nvPr/>
        </p:nvPicPr>
        <p:blipFill>
          <a:blip r:embed="rId2"/>
          <a:stretch>
            <a:fillRect/>
          </a:stretch>
        </p:blipFill>
        <p:spPr>
          <a:xfrm>
            <a:off x="0" y="6666956"/>
            <a:ext cx="12192000" cy="181519"/>
          </a:xfrm>
          <a:prstGeom prst="rect">
            <a:avLst/>
          </a:prstGeom>
        </p:spPr>
      </p:pic>
      <p:sp>
        <p:nvSpPr>
          <p:cNvPr id="5" name="TextBox 4">
            <a:extLst>
              <a:ext uri="{FF2B5EF4-FFF2-40B4-BE49-F238E27FC236}">
                <a16:creationId xmlns:a16="http://schemas.microsoft.com/office/drawing/2014/main" id="{11DD27A0-217F-4156-3C23-DC92CB05392A}"/>
              </a:ext>
            </a:extLst>
          </p:cNvPr>
          <p:cNvSpPr txBox="1"/>
          <p:nvPr/>
        </p:nvSpPr>
        <p:spPr>
          <a:xfrm>
            <a:off x="5" y="4850"/>
            <a:ext cx="12191995" cy="400110"/>
          </a:xfrm>
          <a:prstGeom prst="rect">
            <a:avLst/>
          </a:prstGeom>
          <a:solidFill>
            <a:srgbClr val="8DC73F"/>
          </a:solidFill>
        </p:spPr>
        <p:txBody>
          <a:bodyPr wrap="square" rtlCol="0">
            <a:spAutoFit/>
          </a:bodyPr>
          <a:lstStyle/>
          <a:p>
            <a:pPr algn="ctr"/>
            <a:endParaRPr lang="en-US" sz="2000" b="1" dirty="0">
              <a:solidFill>
                <a:schemeClr val="bg1"/>
              </a:solidFill>
              <a:latin typeface="Calibri" panose="020F0502020204030204" pitchFamily="34" charset="0"/>
              <a:cs typeface="Calibri" panose="020F0502020204030204" pitchFamily="34" charset="0"/>
            </a:endParaRPr>
          </a:p>
        </p:txBody>
      </p:sp>
      <p:cxnSp>
        <p:nvCxnSpPr>
          <p:cNvPr id="6" name="מחבר ישר 5">
            <a:extLst>
              <a:ext uri="{FF2B5EF4-FFF2-40B4-BE49-F238E27FC236}">
                <a16:creationId xmlns:a16="http://schemas.microsoft.com/office/drawing/2014/main" id="{9BFD06D2-08DB-FFF5-25F9-E9B48442455E}"/>
              </a:ext>
            </a:extLst>
          </p:cNvPr>
          <p:cNvCxnSpPr/>
          <p:nvPr/>
        </p:nvCxnSpPr>
        <p:spPr>
          <a:xfrm>
            <a:off x="5" y="195596"/>
            <a:ext cx="12191995" cy="0"/>
          </a:xfrm>
          <a:prstGeom prst="line">
            <a:avLst/>
          </a:prstGeom>
          <a:solidFill>
            <a:srgbClr val="8DC73F"/>
          </a:solidFill>
          <a:ln w="38100">
            <a:solidFill>
              <a:srgbClr val="946327"/>
            </a:solidFill>
          </a:ln>
        </p:spPr>
        <p:style>
          <a:lnRef idx="1">
            <a:schemeClr val="accent1"/>
          </a:lnRef>
          <a:fillRef idx="0">
            <a:schemeClr val="accent1"/>
          </a:fillRef>
          <a:effectRef idx="0">
            <a:schemeClr val="accent1"/>
          </a:effectRef>
          <a:fontRef idx="minor">
            <a:schemeClr val="tx1"/>
          </a:fontRef>
        </p:style>
      </p:cxnSp>
      <p:sp>
        <p:nvSpPr>
          <p:cNvPr id="7" name="אליפסה 6">
            <a:extLst>
              <a:ext uri="{FF2B5EF4-FFF2-40B4-BE49-F238E27FC236}">
                <a16:creationId xmlns:a16="http://schemas.microsoft.com/office/drawing/2014/main" id="{306F3DB3-2251-F906-A03D-D92A311F80B1}"/>
              </a:ext>
            </a:extLst>
          </p:cNvPr>
          <p:cNvSpPr/>
          <p:nvPr/>
        </p:nvSpPr>
        <p:spPr>
          <a:xfrm>
            <a:off x="-118379" y="-531279"/>
            <a:ext cx="2147203" cy="1988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תמונה 7">
            <a:extLst>
              <a:ext uri="{FF2B5EF4-FFF2-40B4-BE49-F238E27FC236}">
                <a16:creationId xmlns:a16="http://schemas.microsoft.com/office/drawing/2014/main" id="{A99AF445-65AD-B010-FA86-7EBF4BDB7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09" y="204905"/>
            <a:ext cx="1599959" cy="712793"/>
          </a:xfrm>
          <a:prstGeom prst="rect">
            <a:avLst/>
          </a:prstGeom>
        </p:spPr>
      </p:pic>
      <p:sp>
        <p:nvSpPr>
          <p:cNvPr id="10" name="Rectangle 1">
            <a:extLst>
              <a:ext uri="{FF2B5EF4-FFF2-40B4-BE49-F238E27FC236}">
                <a16:creationId xmlns:a16="http://schemas.microsoft.com/office/drawing/2014/main" id="{E707DCE6-0647-6B31-92C9-3D65F775D1A1}"/>
              </a:ext>
            </a:extLst>
          </p:cNvPr>
          <p:cNvSpPr/>
          <p:nvPr/>
        </p:nvSpPr>
        <p:spPr>
          <a:xfrm>
            <a:off x="761230" y="735331"/>
            <a:ext cx="11534775" cy="1446550"/>
          </a:xfrm>
          <a:prstGeom prst="rect">
            <a:avLst/>
          </a:prstGeom>
          <a:noFill/>
          <a:ln>
            <a:noFill/>
          </a:ln>
        </p:spPr>
        <p:txBody>
          <a:bodyPr wrap="square" lIns="91440" tIns="45720" rIns="91440" bIns="45720">
            <a:spAutoFit/>
          </a:bodyPr>
          <a:lstStyle/>
          <a:p>
            <a:pPr algn="ctr"/>
            <a:r>
              <a:rPr lang="he-IL" sz="8800" dirty="0">
                <a:ln w="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מטרות מרכזיות 2022</a:t>
            </a:r>
          </a:p>
        </p:txBody>
      </p:sp>
      <p:sp>
        <p:nvSpPr>
          <p:cNvPr id="24" name="אליפסה 23">
            <a:extLst>
              <a:ext uri="{FF2B5EF4-FFF2-40B4-BE49-F238E27FC236}">
                <a16:creationId xmlns:a16="http://schemas.microsoft.com/office/drawing/2014/main" id="{EEC12AE8-2842-C226-144E-6A56995DAC05}"/>
              </a:ext>
            </a:extLst>
          </p:cNvPr>
          <p:cNvSpPr/>
          <p:nvPr/>
        </p:nvSpPr>
        <p:spPr>
          <a:xfrm>
            <a:off x="4633712" y="2624771"/>
            <a:ext cx="3262016" cy="243962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ביצוע בקרות על מקרקעי קק"ל המנוהלים ע"י </a:t>
            </a:r>
            <a:r>
              <a:rPr lang="he-IL" sz="2800" b="1" dirty="0" err="1">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רמ"י</a:t>
            </a:r>
            <a:endParaRPr lang="he-IL" sz="2800" b="1" dirty="0">
              <a:effectLst>
                <a:outerShdw blurRad="38100" dist="38100" dir="2700000" algn="tl">
                  <a:srgbClr val="000000">
                    <a:alpha val="43137"/>
                  </a:srgbClr>
                </a:outerShdw>
              </a:effectLst>
            </a:endParaRPr>
          </a:p>
        </p:txBody>
      </p:sp>
      <p:sp>
        <p:nvSpPr>
          <p:cNvPr id="13" name="אליפסה 12">
            <a:extLst>
              <a:ext uri="{FF2B5EF4-FFF2-40B4-BE49-F238E27FC236}">
                <a16:creationId xmlns:a16="http://schemas.microsoft.com/office/drawing/2014/main" id="{800C1465-9A4F-B46C-1909-432460FE787F}"/>
              </a:ext>
            </a:extLst>
          </p:cNvPr>
          <p:cNvSpPr/>
          <p:nvPr/>
        </p:nvSpPr>
        <p:spPr>
          <a:xfrm>
            <a:off x="8506194" y="2624771"/>
            <a:ext cx="3262016" cy="243962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he-IL" sz="24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השתתפות כמשקיפים </a:t>
            </a:r>
            <a:r>
              <a:rPr lang="he-IL" sz="2400" b="1" dirty="0" err="1">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בועדות</a:t>
            </a:r>
            <a:r>
              <a:rPr lang="he-IL" sz="24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עסקאות ב 7 מרחבים שונים ברשות מקרקעי ישראל</a:t>
            </a:r>
            <a:endParaRPr lang="he-IL" sz="2400" b="1" dirty="0">
              <a:solidFill>
                <a:prstClr val="black"/>
              </a:solidFill>
            </a:endParaRPr>
          </a:p>
        </p:txBody>
      </p:sp>
      <p:sp>
        <p:nvSpPr>
          <p:cNvPr id="14" name="אליפסה 13">
            <a:extLst>
              <a:ext uri="{FF2B5EF4-FFF2-40B4-BE49-F238E27FC236}">
                <a16:creationId xmlns:a16="http://schemas.microsoft.com/office/drawing/2014/main" id="{9D882A10-F253-A6AF-4E74-6F9893151012}"/>
              </a:ext>
            </a:extLst>
          </p:cNvPr>
          <p:cNvSpPr/>
          <p:nvPr/>
        </p:nvSpPr>
        <p:spPr>
          <a:xfrm>
            <a:off x="761230" y="2624771"/>
            <a:ext cx="3262016" cy="243962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he-IL" sz="24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מתן חוות דעת להנהלת קק"ל להצעות החלטות מועצת מקרקעי ישראל </a:t>
            </a:r>
            <a:endParaRPr lang="he-IL" sz="2400" b="1" dirty="0">
              <a:solidFill>
                <a:prstClr val="black"/>
              </a:solidFill>
            </a:endParaRPr>
          </a:p>
        </p:txBody>
      </p:sp>
      <p:pic>
        <p:nvPicPr>
          <p:cNvPr id="11" name="תמונה 10">
            <a:extLst>
              <a:ext uri="{FF2B5EF4-FFF2-40B4-BE49-F238E27FC236}">
                <a16:creationId xmlns:a16="http://schemas.microsoft.com/office/drawing/2014/main" id="{27B7C1EA-F6AC-F0C6-3843-4080706894CE}"/>
              </a:ext>
            </a:extLst>
          </p:cNvPr>
          <p:cNvPicPr>
            <a:picLocks noChangeAspect="1"/>
          </p:cNvPicPr>
          <p:nvPr/>
        </p:nvPicPr>
        <p:blipFill>
          <a:blip r:embed="rId4"/>
          <a:stretch>
            <a:fillRect/>
          </a:stretch>
        </p:blipFill>
        <p:spPr>
          <a:xfrm>
            <a:off x="9066929" y="3508945"/>
            <a:ext cx="334654" cy="335638"/>
          </a:xfrm>
          <a:prstGeom prst="rect">
            <a:avLst/>
          </a:prstGeom>
        </p:spPr>
      </p:pic>
    </p:spTree>
    <p:extLst>
      <p:ext uri="{BB962C8B-B14F-4D97-AF65-F5344CB8AC3E}">
        <p14:creationId xmlns:p14="http://schemas.microsoft.com/office/powerpoint/2010/main" val="170898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1CDF949E-1265-44C0-ECF1-90D267B63990}"/>
              </a:ext>
            </a:extLst>
          </p:cNvPr>
          <p:cNvPicPr>
            <a:picLocks noChangeAspect="1"/>
          </p:cNvPicPr>
          <p:nvPr/>
        </p:nvPicPr>
        <p:blipFill rotWithShape="1">
          <a:blip r:embed="rId2"/>
          <a:srcRect b="35698"/>
          <a:stretch/>
        </p:blipFill>
        <p:spPr>
          <a:xfrm>
            <a:off x="59434" y="2266630"/>
            <a:ext cx="12132566" cy="4449140"/>
          </a:xfrm>
          <a:prstGeom prst="rect">
            <a:avLst/>
          </a:prstGeom>
        </p:spPr>
      </p:pic>
      <p:pic>
        <p:nvPicPr>
          <p:cNvPr id="4" name="תמונה 3">
            <a:extLst>
              <a:ext uri="{FF2B5EF4-FFF2-40B4-BE49-F238E27FC236}">
                <a16:creationId xmlns:a16="http://schemas.microsoft.com/office/drawing/2014/main" id="{958C5BD0-C48B-6A87-9317-FCC986538E3C}"/>
              </a:ext>
            </a:extLst>
          </p:cNvPr>
          <p:cNvPicPr>
            <a:picLocks noChangeAspect="1"/>
          </p:cNvPicPr>
          <p:nvPr/>
        </p:nvPicPr>
        <p:blipFill>
          <a:blip r:embed="rId3"/>
          <a:stretch>
            <a:fillRect/>
          </a:stretch>
        </p:blipFill>
        <p:spPr>
          <a:xfrm>
            <a:off x="0" y="6666956"/>
            <a:ext cx="12192000" cy="181519"/>
          </a:xfrm>
          <a:prstGeom prst="rect">
            <a:avLst/>
          </a:prstGeom>
        </p:spPr>
      </p:pic>
      <p:sp>
        <p:nvSpPr>
          <p:cNvPr id="5" name="TextBox 4">
            <a:extLst>
              <a:ext uri="{FF2B5EF4-FFF2-40B4-BE49-F238E27FC236}">
                <a16:creationId xmlns:a16="http://schemas.microsoft.com/office/drawing/2014/main" id="{11DD27A0-217F-4156-3C23-DC92CB05392A}"/>
              </a:ext>
            </a:extLst>
          </p:cNvPr>
          <p:cNvSpPr txBox="1"/>
          <p:nvPr/>
        </p:nvSpPr>
        <p:spPr>
          <a:xfrm>
            <a:off x="5" y="4850"/>
            <a:ext cx="12191995" cy="400110"/>
          </a:xfrm>
          <a:prstGeom prst="rect">
            <a:avLst/>
          </a:prstGeom>
          <a:solidFill>
            <a:srgbClr val="8DC73F"/>
          </a:solidFill>
        </p:spPr>
        <p:txBody>
          <a:bodyPr wrap="square" rtlCol="0">
            <a:spAutoFit/>
          </a:bodyPr>
          <a:lstStyle/>
          <a:p>
            <a:pPr algn="ctr"/>
            <a:endParaRPr lang="en-US" sz="2000" b="1" dirty="0">
              <a:solidFill>
                <a:schemeClr val="bg1"/>
              </a:solidFill>
              <a:latin typeface="Calibri" panose="020F0502020204030204" pitchFamily="34" charset="0"/>
              <a:cs typeface="Calibri" panose="020F0502020204030204" pitchFamily="34" charset="0"/>
            </a:endParaRPr>
          </a:p>
        </p:txBody>
      </p:sp>
      <p:cxnSp>
        <p:nvCxnSpPr>
          <p:cNvPr id="6" name="מחבר ישר 5">
            <a:extLst>
              <a:ext uri="{FF2B5EF4-FFF2-40B4-BE49-F238E27FC236}">
                <a16:creationId xmlns:a16="http://schemas.microsoft.com/office/drawing/2014/main" id="{9BFD06D2-08DB-FFF5-25F9-E9B48442455E}"/>
              </a:ext>
            </a:extLst>
          </p:cNvPr>
          <p:cNvCxnSpPr/>
          <p:nvPr/>
        </p:nvCxnSpPr>
        <p:spPr>
          <a:xfrm>
            <a:off x="5" y="195596"/>
            <a:ext cx="12191995" cy="0"/>
          </a:xfrm>
          <a:prstGeom prst="line">
            <a:avLst/>
          </a:prstGeom>
          <a:solidFill>
            <a:srgbClr val="8DC73F"/>
          </a:solidFill>
          <a:ln w="38100">
            <a:solidFill>
              <a:srgbClr val="946327"/>
            </a:solidFill>
          </a:ln>
        </p:spPr>
        <p:style>
          <a:lnRef idx="1">
            <a:schemeClr val="accent1"/>
          </a:lnRef>
          <a:fillRef idx="0">
            <a:schemeClr val="accent1"/>
          </a:fillRef>
          <a:effectRef idx="0">
            <a:schemeClr val="accent1"/>
          </a:effectRef>
          <a:fontRef idx="minor">
            <a:schemeClr val="tx1"/>
          </a:fontRef>
        </p:style>
      </p:cxnSp>
      <p:sp>
        <p:nvSpPr>
          <p:cNvPr id="7" name="אליפסה 6">
            <a:extLst>
              <a:ext uri="{FF2B5EF4-FFF2-40B4-BE49-F238E27FC236}">
                <a16:creationId xmlns:a16="http://schemas.microsoft.com/office/drawing/2014/main" id="{306F3DB3-2251-F906-A03D-D92A311F80B1}"/>
              </a:ext>
            </a:extLst>
          </p:cNvPr>
          <p:cNvSpPr/>
          <p:nvPr/>
        </p:nvSpPr>
        <p:spPr>
          <a:xfrm>
            <a:off x="-118379" y="-531279"/>
            <a:ext cx="2147203" cy="1988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תמונה 7">
            <a:extLst>
              <a:ext uri="{FF2B5EF4-FFF2-40B4-BE49-F238E27FC236}">
                <a16:creationId xmlns:a16="http://schemas.microsoft.com/office/drawing/2014/main" id="{A99AF445-65AD-B010-FA86-7EBF4BDB72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09" y="204905"/>
            <a:ext cx="1599959" cy="712793"/>
          </a:xfrm>
          <a:prstGeom prst="rect">
            <a:avLst/>
          </a:prstGeom>
        </p:spPr>
      </p:pic>
      <p:sp>
        <p:nvSpPr>
          <p:cNvPr id="10" name="Rectangle 1">
            <a:extLst>
              <a:ext uri="{FF2B5EF4-FFF2-40B4-BE49-F238E27FC236}">
                <a16:creationId xmlns:a16="http://schemas.microsoft.com/office/drawing/2014/main" id="{E707DCE6-0647-6B31-92C9-3D65F775D1A1}"/>
              </a:ext>
            </a:extLst>
          </p:cNvPr>
          <p:cNvSpPr/>
          <p:nvPr/>
        </p:nvSpPr>
        <p:spPr>
          <a:xfrm>
            <a:off x="2661539" y="712470"/>
            <a:ext cx="7964055" cy="923330"/>
          </a:xfrm>
          <a:prstGeom prst="rect">
            <a:avLst/>
          </a:prstGeom>
          <a:noFill/>
          <a:ln>
            <a:solidFill>
              <a:schemeClr val="bg1"/>
            </a:solidFill>
          </a:ln>
        </p:spPr>
        <p:txBody>
          <a:bodyPr wrap="square" lIns="91440" tIns="45720" rIns="91440" bIns="45720">
            <a:spAutoFit/>
          </a:bodyPr>
          <a:lstStyle/>
          <a:p>
            <a:pPr algn="ctr"/>
            <a:r>
              <a:rPr lang="he-IL" sz="5400" dirty="0">
                <a:ln w="0"/>
                <a:solidFill>
                  <a:srgbClr val="C00000"/>
                </a:solidFill>
                <a:latin typeface="Aharoni" panose="02010803020104030203" pitchFamily="2" charset="-79"/>
                <a:cs typeface="Aharoni" panose="02010803020104030203" pitchFamily="2" charset="-79"/>
              </a:rPr>
              <a:t>נושאים מעניינים בטיפול המכלול</a:t>
            </a:r>
          </a:p>
        </p:txBody>
      </p:sp>
      <p:sp>
        <p:nvSpPr>
          <p:cNvPr id="16" name="מציין מיקום תוכן 3">
            <a:extLst>
              <a:ext uri="{FF2B5EF4-FFF2-40B4-BE49-F238E27FC236}">
                <a16:creationId xmlns:a16="http://schemas.microsoft.com/office/drawing/2014/main" id="{41DC6D15-BBCF-6E7E-657F-BDAE64E58C41}"/>
              </a:ext>
            </a:extLst>
          </p:cNvPr>
          <p:cNvSpPr txBox="1">
            <a:spLocks/>
          </p:cNvSpPr>
          <p:nvPr/>
        </p:nvSpPr>
        <p:spPr>
          <a:xfrm>
            <a:off x="34267" y="2386786"/>
            <a:ext cx="12123466" cy="1592602"/>
          </a:xfrm>
          <a:prstGeom prst="rect">
            <a:avLst/>
          </a:prstGeom>
          <a:solidFill>
            <a:schemeClr val="bg1"/>
          </a:solidFill>
        </p:spPr>
        <p:txBody>
          <a:bodyPr>
            <a:normAutofit/>
          </a:bodyPr>
          <a:lst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just">
              <a:lnSpc>
                <a:spcPct val="150000"/>
              </a:lnSpc>
              <a:buNone/>
            </a:pPr>
            <a:r>
              <a:rPr lang="he-IL" altLang="he-IL" sz="2400" b="1" dirty="0">
                <a:solidFill>
                  <a:schemeClr val="bg1"/>
                </a:solidFill>
                <a:latin typeface="David" panose="020E0502060401010101" pitchFamily="34" charset="-79"/>
                <a:cs typeface="David" panose="020E0502060401010101" pitchFamily="34" charset="-79"/>
              </a:rPr>
              <a:t>ך</a:t>
            </a:r>
            <a:endParaRPr lang="he-IL" altLang="he-IL" sz="2400" b="1" dirty="0">
              <a:solidFill>
                <a:schemeClr val="bg1"/>
              </a:solidFill>
              <a:highlight>
                <a:srgbClr val="FFFF00"/>
              </a:highlight>
              <a:latin typeface="David" panose="020E0502060401010101" pitchFamily="34" charset="-79"/>
              <a:cs typeface="David" panose="020E0502060401010101" pitchFamily="34" charset="-79"/>
            </a:endParaRPr>
          </a:p>
        </p:txBody>
      </p:sp>
      <p:sp>
        <p:nvSpPr>
          <p:cNvPr id="14" name="מציין מיקום תוכן 3">
            <a:extLst>
              <a:ext uri="{FF2B5EF4-FFF2-40B4-BE49-F238E27FC236}">
                <a16:creationId xmlns:a16="http://schemas.microsoft.com/office/drawing/2014/main" id="{4B1DCEB3-2226-02F1-2303-A491F89709BA}"/>
              </a:ext>
            </a:extLst>
          </p:cNvPr>
          <p:cNvSpPr txBox="1">
            <a:spLocks/>
          </p:cNvSpPr>
          <p:nvPr/>
        </p:nvSpPr>
        <p:spPr>
          <a:xfrm>
            <a:off x="6096000" y="1698713"/>
            <a:ext cx="5069482" cy="4373195"/>
          </a:xfrm>
          <a:prstGeom prst="rect">
            <a:avLst/>
          </a:prstGeom>
        </p:spPr>
        <p:txBody>
          <a:bodyPr>
            <a:normAutofit fontScale="77500" lnSpcReduction="20000"/>
          </a:bodyPr>
          <a:lst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lnSpc>
                <a:spcPct val="150000"/>
              </a:lnSpc>
              <a:buNone/>
            </a:pPr>
            <a:r>
              <a:rPr lang="he-IL" altLang="he-IL" sz="36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הליכים משפטיים נגד </a:t>
            </a:r>
            <a:r>
              <a:rPr lang="he-IL" altLang="he-IL" sz="3600" b="1" dirty="0" err="1">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רמ"י</a:t>
            </a:r>
            <a:endParaRPr lang="he-IL" altLang="he-IL" sz="36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lnSpc>
                <a:spcPct val="150000"/>
              </a:lnSpc>
              <a:buFont typeface="Arial" panose="020B0604020202020204" pitchFamily="34" charset="0"/>
              <a:buChar char="•"/>
            </a:pPr>
            <a:r>
              <a:rPr kumimoji="0" lang="he-IL" altLang="he-IL" sz="36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David" panose="020E0502060401010101" pitchFamily="34" charset="-79"/>
                <a:ea typeface="+mn-ea"/>
                <a:cs typeface="David" panose="020E0502060401010101" pitchFamily="34" charset="-79"/>
              </a:rPr>
              <a:t>תביעה לגילוי נתונים – </a:t>
            </a:r>
            <a:r>
              <a:rPr lang="he-IL" altLang="he-IL" sz="2900" b="1" dirty="0" err="1">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רמ"י</a:t>
            </a:r>
            <a:r>
              <a:rPr lang="he-IL" altLang="he-IL" sz="29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נדרש לחשוף כל נתון לא רק ביחס לקרקעות קק"ל אלא גם ביחס לקרקעות מ"י </a:t>
            </a:r>
            <a:r>
              <a:rPr lang="he-IL" altLang="he-IL" sz="2900" b="1" dirty="0" err="1">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ור"פ</a:t>
            </a:r>
            <a:endParaRPr lang="he-IL" altLang="he-IL" sz="29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lnSpc>
                <a:spcPct val="150000"/>
              </a:lnSpc>
              <a:buFont typeface="Arial" panose="020B0604020202020204" pitchFamily="34" charset="0"/>
              <a:buChar char="•"/>
            </a:pPr>
            <a:r>
              <a:rPr lang="he-IL" altLang="he-IL" sz="36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תביעת חלף היטל השבחה - </a:t>
            </a:r>
            <a:r>
              <a:rPr lang="he-IL" sz="28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תביעה בסך של  כ 1.3 מיליארד ₪</a:t>
            </a:r>
          </a:p>
          <a:p>
            <a:pPr algn="ctr">
              <a:lnSpc>
                <a:spcPct val="150000"/>
              </a:lnSpc>
              <a:buFont typeface="Arial" panose="020B0604020202020204" pitchFamily="34" charset="0"/>
              <a:buChar char="•"/>
            </a:pPr>
            <a:r>
              <a:rPr lang="he-IL" sz="28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p>
          <a:p>
            <a:pPr marL="0" lvl="0" indent="0">
              <a:buNone/>
            </a:pPr>
            <a:endParaRPr lang="en-US" sz="1800"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3" name="מציין מיקום תוכן 3">
            <a:extLst>
              <a:ext uri="{FF2B5EF4-FFF2-40B4-BE49-F238E27FC236}">
                <a16:creationId xmlns:a16="http://schemas.microsoft.com/office/drawing/2014/main" id="{9AD4A57F-E403-9F8D-DE9D-EE3B8F0F5F71}"/>
              </a:ext>
            </a:extLst>
          </p:cNvPr>
          <p:cNvSpPr txBox="1">
            <a:spLocks/>
          </p:cNvSpPr>
          <p:nvPr/>
        </p:nvSpPr>
        <p:spPr>
          <a:xfrm>
            <a:off x="1283516" y="1729395"/>
            <a:ext cx="4454554" cy="3399210"/>
          </a:xfrm>
          <a:prstGeom prst="rect">
            <a:avLst/>
          </a:prstGeom>
        </p:spPr>
        <p:txBody>
          <a:bodyPr>
            <a:normAutofit fontScale="70000" lnSpcReduction="20000"/>
          </a:bodyPr>
          <a:lst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lnSpc>
                <a:spcPct val="150000"/>
              </a:lnSpc>
              <a:buNone/>
            </a:pPr>
            <a:r>
              <a:rPr lang="he-IL" sz="46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חובות מדינה - קק"ל בקרקע</a:t>
            </a:r>
          </a:p>
          <a:p>
            <a:pPr marL="0" indent="0" algn="ctr">
              <a:lnSpc>
                <a:spcPct val="150000"/>
              </a:lnSpc>
              <a:buNone/>
            </a:pPr>
            <a:endParaRPr lang="he-IL" sz="28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marL="0" indent="0" algn="ctr">
              <a:lnSpc>
                <a:spcPct val="150000"/>
              </a:lnSpc>
              <a:buNone/>
            </a:pPr>
            <a:r>
              <a:rPr lang="he-IL" sz="28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צמצום חובות מדינה כלפי קק"ל. במסגרת הפרויקט רוכזו נתוני עסקאות בשטח של כ-1200 דונם לצורך קבלת תמורה בקרקע </a:t>
            </a:r>
            <a:r>
              <a:rPr lang="he-IL" sz="2800" b="1" dirty="0" err="1">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מרמ"י</a:t>
            </a:r>
            <a:endParaRPr lang="he-IL" sz="28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5714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58C5BD0-C48B-6A87-9317-FCC986538E3C}"/>
              </a:ext>
            </a:extLst>
          </p:cNvPr>
          <p:cNvPicPr>
            <a:picLocks noChangeAspect="1"/>
          </p:cNvPicPr>
          <p:nvPr/>
        </p:nvPicPr>
        <p:blipFill>
          <a:blip r:embed="rId2"/>
          <a:stretch>
            <a:fillRect/>
          </a:stretch>
        </p:blipFill>
        <p:spPr>
          <a:xfrm>
            <a:off x="0" y="6666956"/>
            <a:ext cx="12192000" cy="181519"/>
          </a:xfrm>
          <a:prstGeom prst="rect">
            <a:avLst/>
          </a:prstGeom>
        </p:spPr>
      </p:pic>
      <p:sp>
        <p:nvSpPr>
          <p:cNvPr id="5" name="TextBox 4">
            <a:extLst>
              <a:ext uri="{FF2B5EF4-FFF2-40B4-BE49-F238E27FC236}">
                <a16:creationId xmlns:a16="http://schemas.microsoft.com/office/drawing/2014/main" id="{11DD27A0-217F-4156-3C23-DC92CB05392A}"/>
              </a:ext>
            </a:extLst>
          </p:cNvPr>
          <p:cNvSpPr txBox="1"/>
          <p:nvPr/>
        </p:nvSpPr>
        <p:spPr>
          <a:xfrm>
            <a:off x="5" y="4850"/>
            <a:ext cx="12191995" cy="400110"/>
          </a:xfrm>
          <a:prstGeom prst="rect">
            <a:avLst/>
          </a:prstGeom>
          <a:solidFill>
            <a:srgbClr val="8DC73F"/>
          </a:solidFill>
        </p:spPr>
        <p:txBody>
          <a:bodyPr wrap="square" rtlCol="0">
            <a:spAutoFit/>
          </a:bodyPr>
          <a:lstStyle/>
          <a:p>
            <a:pPr algn="ctr"/>
            <a:endParaRPr lang="en-US" sz="2000" b="1" dirty="0">
              <a:solidFill>
                <a:schemeClr val="bg1"/>
              </a:solidFill>
              <a:latin typeface="Calibri" panose="020F0502020204030204" pitchFamily="34" charset="0"/>
              <a:cs typeface="Calibri" panose="020F0502020204030204" pitchFamily="34" charset="0"/>
            </a:endParaRPr>
          </a:p>
        </p:txBody>
      </p:sp>
      <p:cxnSp>
        <p:nvCxnSpPr>
          <p:cNvPr id="6" name="מחבר ישר 5">
            <a:extLst>
              <a:ext uri="{FF2B5EF4-FFF2-40B4-BE49-F238E27FC236}">
                <a16:creationId xmlns:a16="http://schemas.microsoft.com/office/drawing/2014/main" id="{9BFD06D2-08DB-FFF5-25F9-E9B48442455E}"/>
              </a:ext>
            </a:extLst>
          </p:cNvPr>
          <p:cNvCxnSpPr/>
          <p:nvPr/>
        </p:nvCxnSpPr>
        <p:spPr>
          <a:xfrm>
            <a:off x="5" y="195596"/>
            <a:ext cx="12191995" cy="0"/>
          </a:xfrm>
          <a:prstGeom prst="line">
            <a:avLst/>
          </a:prstGeom>
          <a:solidFill>
            <a:srgbClr val="8DC73F"/>
          </a:solidFill>
          <a:ln w="38100">
            <a:solidFill>
              <a:srgbClr val="946327"/>
            </a:solidFill>
          </a:ln>
        </p:spPr>
        <p:style>
          <a:lnRef idx="1">
            <a:schemeClr val="accent1"/>
          </a:lnRef>
          <a:fillRef idx="0">
            <a:schemeClr val="accent1"/>
          </a:fillRef>
          <a:effectRef idx="0">
            <a:schemeClr val="accent1"/>
          </a:effectRef>
          <a:fontRef idx="minor">
            <a:schemeClr val="tx1"/>
          </a:fontRef>
        </p:style>
      </p:cxnSp>
      <p:sp>
        <p:nvSpPr>
          <p:cNvPr id="7" name="אליפסה 6">
            <a:extLst>
              <a:ext uri="{FF2B5EF4-FFF2-40B4-BE49-F238E27FC236}">
                <a16:creationId xmlns:a16="http://schemas.microsoft.com/office/drawing/2014/main" id="{306F3DB3-2251-F906-A03D-D92A311F80B1}"/>
              </a:ext>
            </a:extLst>
          </p:cNvPr>
          <p:cNvSpPr/>
          <p:nvPr/>
        </p:nvSpPr>
        <p:spPr>
          <a:xfrm>
            <a:off x="-118379" y="-531279"/>
            <a:ext cx="2147203" cy="1988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תמונה 7">
            <a:extLst>
              <a:ext uri="{FF2B5EF4-FFF2-40B4-BE49-F238E27FC236}">
                <a16:creationId xmlns:a16="http://schemas.microsoft.com/office/drawing/2014/main" id="{A99AF445-65AD-B010-FA86-7EBF4BDB7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09" y="204905"/>
            <a:ext cx="1599959" cy="712793"/>
          </a:xfrm>
          <a:prstGeom prst="rect">
            <a:avLst/>
          </a:prstGeom>
        </p:spPr>
      </p:pic>
      <p:sp>
        <p:nvSpPr>
          <p:cNvPr id="10" name="Rectangle 1">
            <a:extLst>
              <a:ext uri="{FF2B5EF4-FFF2-40B4-BE49-F238E27FC236}">
                <a16:creationId xmlns:a16="http://schemas.microsoft.com/office/drawing/2014/main" id="{E707DCE6-0647-6B31-92C9-3D65F775D1A1}"/>
              </a:ext>
            </a:extLst>
          </p:cNvPr>
          <p:cNvSpPr/>
          <p:nvPr/>
        </p:nvSpPr>
        <p:spPr>
          <a:xfrm>
            <a:off x="3253001" y="868114"/>
            <a:ext cx="6572436" cy="830997"/>
          </a:xfrm>
          <a:prstGeom prst="rect">
            <a:avLst/>
          </a:prstGeom>
          <a:noFill/>
          <a:ln>
            <a:solidFill>
              <a:schemeClr val="bg1"/>
            </a:solidFill>
          </a:ln>
        </p:spPr>
        <p:txBody>
          <a:bodyPr wrap="square" lIns="91440" tIns="45720" rIns="91440" bIns="45720">
            <a:spAutoFit/>
          </a:bodyPr>
          <a:lstStyle/>
          <a:p>
            <a:pPr algn="ctr"/>
            <a:r>
              <a:rPr lang="he-IL" sz="4800" b="0" cap="none" spc="0" dirty="0">
                <a:ln w="0"/>
                <a:solidFill>
                  <a:srgbClr val="C00000"/>
                </a:solidFill>
                <a:latin typeface="Aharoni" panose="02010803020104030203" pitchFamily="2" charset="-79"/>
                <a:cs typeface="Aharoni" panose="02010803020104030203" pitchFamily="2" charset="-79"/>
              </a:rPr>
              <a:t>משהו שבטוח לא ידעתם עלינו</a:t>
            </a:r>
            <a:endParaRPr lang="en-US" sz="4800" b="0" cap="none" spc="0" dirty="0">
              <a:ln w="0"/>
              <a:solidFill>
                <a:srgbClr val="C00000"/>
              </a:solidFill>
              <a:latin typeface="Aharoni" panose="02010803020104030203" pitchFamily="2" charset="-79"/>
              <a:cs typeface="Aharoni" panose="02010803020104030203" pitchFamily="2" charset="-79"/>
            </a:endParaRPr>
          </a:p>
        </p:txBody>
      </p:sp>
      <p:sp>
        <p:nvSpPr>
          <p:cNvPr id="11" name="מציין מיקום תוכן 3">
            <a:extLst>
              <a:ext uri="{FF2B5EF4-FFF2-40B4-BE49-F238E27FC236}">
                <a16:creationId xmlns:a16="http://schemas.microsoft.com/office/drawing/2014/main" id="{408CCC16-E6CD-E6D4-1786-5911857C275A}"/>
              </a:ext>
            </a:extLst>
          </p:cNvPr>
          <p:cNvSpPr txBox="1">
            <a:spLocks/>
          </p:cNvSpPr>
          <p:nvPr/>
        </p:nvSpPr>
        <p:spPr>
          <a:xfrm>
            <a:off x="1518408" y="1759188"/>
            <a:ext cx="10041622" cy="4483732"/>
          </a:xfrm>
          <a:prstGeom prst="rect">
            <a:avLst/>
          </a:prstGeom>
        </p:spPr>
        <p:txBody>
          <a:bodyPr>
            <a:normAutofit/>
          </a:bodyPr>
          <a:lst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lnSpc>
                <a:spcPct val="150000"/>
              </a:lnSpc>
              <a:buFontTx/>
              <a:buChar char="-"/>
            </a:pPr>
            <a:r>
              <a:rPr lang="he-IL" altLang="he-IL" sz="2800" b="1" dirty="0">
                <a:solidFill>
                  <a:prstClr val="black">
                    <a:lumMod val="95000"/>
                    <a:lumOff val="5000"/>
                  </a:prstClr>
                </a:solidFill>
                <a:latin typeface="David" panose="020E0502060401010101" pitchFamily="34" charset="-79"/>
                <a:cs typeface="David" panose="020E0502060401010101" pitchFamily="34" charset="-79"/>
              </a:rPr>
              <a:t>מאז הקמת האגף (2007) תוקנו חיובים לטובת קק"ל בסכומים של כ 1.5 מיליארד ₪</a:t>
            </a:r>
          </a:p>
          <a:p>
            <a:pPr algn="just">
              <a:lnSpc>
                <a:spcPct val="150000"/>
              </a:lnSpc>
              <a:buFontTx/>
              <a:buChar char="-"/>
            </a:pPr>
            <a:r>
              <a:rPr lang="he-IL" altLang="he-IL" sz="2800" b="1" dirty="0">
                <a:solidFill>
                  <a:prstClr val="black">
                    <a:lumMod val="95000"/>
                    <a:lumOff val="5000"/>
                  </a:prstClr>
                </a:solidFill>
                <a:latin typeface="David" panose="020E0502060401010101" pitchFamily="34" charset="-79"/>
                <a:cs typeface="David" panose="020E0502060401010101" pitchFamily="34" charset="-79"/>
              </a:rPr>
              <a:t>בידי האגף איתור טעויות שביצע </a:t>
            </a:r>
            <a:r>
              <a:rPr lang="he-IL" altLang="he-IL" sz="2800" b="1" dirty="0" err="1">
                <a:solidFill>
                  <a:prstClr val="black">
                    <a:lumMod val="95000"/>
                    <a:lumOff val="5000"/>
                  </a:prstClr>
                </a:solidFill>
                <a:latin typeface="David" panose="020E0502060401010101" pitchFamily="34" charset="-79"/>
                <a:cs typeface="David" panose="020E0502060401010101" pitchFamily="34" charset="-79"/>
              </a:rPr>
              <a:t>רמ"י</a:t>
            </a:r>
            <a:r>
              <a:rPr lang="he-IL" altLang="he-IL" sz="2800" b="1" dirty="0">
                <a:solidFill>
                  <a:prstClr val="black">
                    <a:lumMod val="95000"/>
                    <a:lumOff val="5000"/>
                  </a:prstClr>
                </a:solidFill>
                <a:latin typeface="David" panose="020E0502060401010101" pitchFamily="34" charset="-79"/>
                <a:cs typeface="David" panose="020E0502060401010101" pitchFamily="34" charset="-79"/>
              </a:rPr>
              <a:t> בהיקפים של מאות מיליוני שקלים שחלקם כבר נבדקו על ידי רמ"י וטרם שולמו ( כ 115 מיליון ₪ ) </a:t>
            </a:r>
          </a:p>
        </p:txBody>
      </p:sp>
      <p:pic>
        <p:nvPicPr>
          <p:cNvPr id="1026" name="Picture 2" descr="מעשה בסוחר עשיר שנסע פעם ליריד בלייפציג והיו עמו שמונה שקיות מלאות מטבעות  של זהב, בדרך התנפלו עליו שודדים ושדדו ממנו את הכסף, ועל פי נס לא השגיחו  באחד משקיות הכסף והיא">
            <a:extLst>
              <a:ext uri="{FF2B5EF4-FFF2-40B4-BE49-F238E27FC236}">
                <a16:creationId xmlns:a16="http://schemas.microsoft.com/office/drawing/2014/main" id="{52E14BD6-5356-01EE-F8F3-EF82C6CDE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806" y="4719425"/>
            <a:ext cx="3013745" cy="140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9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8891D429-F8E3-C4EE-0200-5ED3B122968E}"/>
              </a:ext>
            </a:extLst>
          </p:cNvPr>
          <p:cNvPicPr>
            <a:picLocks noChangeAspect="1"/>
          </p:cNvPicPr>
          <p:nvPr/>
        </p:nvPicPr>
        <p:blipFill>
          <a:blip r:embed="rId2"/>
          <a:stretch>
            <a:fillRect/>
          </a:stretch>
        </p:blipFill>
        <p:spPr>
          <a:xfrm>
            <a:off x="1" y="204905"/>
            <a:ext cx="12198964" cy="6457495"/>
          </a:xfrm>
          <a:prstGeom prst="rect">
            <a:avLst/>
          </a:prstGeom>
        </p:spPr>
      </p:pic>
      <p:pic>
        <p:nvPicPr>
          <p:cNvPr id="4" name="תמונה 3">
            <a:extLst>
              <a:ext uri="{FF2B5EF4-FFF2-40B4-BE49-F238E27FC236}">
                <a16:creationId xmlns:a16="http://schemas.microsoft.com/office/drawing/2014/main" id="{958C5BD0-C48B-6A87-9317-FCC986538E3C}"/>
              </a:ext>
            </a:extLst>
          </p:cNvPr>
          <p:cNvPicPr>
            <a:picLocks noChangeAspect="1"/>
          </p:cNvPicPr>
          <p:nvPr/>
        </p:nvPicPr>
        <p:blipFill>
          <a:blip r:embed="rId3"/>
          <a:stretch>
            <a:fillRect/>
          </a:stretch>
        </p:blipFill>
        <p:spPr>
          <a:xfrm>
            <a:off x="0" y="6666956"/>
            <a:ext cx="12192000" cy="181519"/>
          </a:xfrm>
          <a:prstGeom prst="rect">
            <a:avLst/>
          </a:prstGeom>
        </p:spPr>
      </p:pic>
      <p:sp>
        <p:nvSpPr>
          <p:cNvPr id="5" name="TextBox 4">
            <a:extLst>
              <a:ext uri="{FF2B5EF4-FFF2-40B4-BE49-F238E27FC236}">
                <a16:creationId xmlns:a16="http://schemas.microsoft.com/office/drawing/2014/main" id="{11DD27A0-217F-4156-3C23-DC92CB05392A}"/>
              </a:ext>
            </a:extLst>
          </p:cNvPr>
          <p:cNvSpPr txBox="1"/>
          <p:nvPr/>
        </p:nvSpPr>
        <p:spPr>
          <a:xfrm>
            <a:off x="5" y="4850"/>
            <a:ext cx="12191995" cy="400110"/>
          </a:xfrm>
          <a:prstGeom prst="rect">
            <a:avLst/>
          </a:prstGeom>
          <a:solidFill>
            <a:srgbClr val="8DC73F"/>
          </a:solidFill>
        </p:spPr>
        <p:txBody>
          <a:bodyPr wrap="square" rtlCol="0">
            <a:spAutoFit/>
          </a:bodyPr>
          <a:lstStyle/>
          <a:p>
            <a:pPr algn="ctr"/>
            <a:endParaRPr lang="en-US" sz="2000" b="1" dirty="0">
              <a:solidFill>
                <a:schemeClr val="bg1"/>
              </a:solidFill>
              <a:latin typeface="Calibri" panose="020F0502020204030204" pitchFamily="34" charset="0"/>
              <a:cs typeface="Calibri" panose="020F0502020204030204" pitchFamily="34" charset="0"/>
            </a:endParaRPr>
          </a:p>
        </p:txBody>
      </p:sp>
      <p:cxnSp>
        <p:nvCxnSpPr>
          <p:cNvPr id="6" name="מחבר ישר 5">
            <a:extLst>
              <a:ext uri="{FF2B5EF4-FFF2-40B4-BE49-F238E27FC236}">
                <a16:creationId xmlns:a16="http://schemas.microsoft.com/office/drawing/2014/main" id="{9BFD06D2-08DB-FFF5-25F9-E9B48442455E}"/>
              </a:ext>
            </a:extLst>
          </p:cNvPr>
          <p:cNvCxnSpPr/>
          <p:nvPr/>
        </p:nvCxnSpPr>
        <p:spPr>
          <a:xfrm>
            <a:off x="5" y="195596"/>
            <a:ext cx="12191995" cy="0"/>
          </a:xfrm>
          <a:prstGeom prst="line">
            <a:avLst/>
          </a:prstGeom>
          <a:solidFill>
            <a:srgbClr val="8DC73F"/>
          </a:solidFill>
          <a:ln w="38100">
            <a:solidFill>
              <a:srgbClr val="946327"/>
            </a:solidFill>
          </a:ln>
        </p:spPr>
        <p:style>
          <a:lnRef idx="1">
            <a:schemeClr val="accent1"/>
          </a:lnRef>
          <a:fillRef idx="0">
            <a:schemeClr val="accent1"/>
          </a:fillRef>
          <a:effectRef idx="0">
            <a:schemeClr val="accent1"/>
          </a:effectRef>
          <a:fontRef idx="minor">
            <a:schemeClr val="tx1"/>
          </a:fontRef>
        </p:style>
      </p:cxnSp>
      <p:sp>
        <p:nvSpPr>
          <p:cNvPr id="10" name="Rectangle 1">
            <a:extLst>
              <a:ext uri="{FF2B5EF4-FFF2-40B4-BE49-F238E27FC236}">
                <a16:creationId xmlns:a16="http://schemas.microsoft.com/office/drawing/2014/main" id="{E707DCE6-0647-6B31-92C9-3D65F775D1A1}"/>
              </a:ext>
            </a:extLst>
          </p:cNvPr>
          <p:cNvSpPr/>
          <p:nvPr/>
        </p:nvSpPr>
        <p:spPr>
          <a:xfrm>
            <a:off x="138069" y="711577"/>
            <a:ext cx="6420035" cy="1200329"/>
          </a:xfrm>
          <a:prstGeom prst="rect">
            <a:avLst/>
          </a:prstGeom>
          <a:noFill/>
          <a:ln>
            <a:noFill/>
          </a:ln>
        </p:spPr>
        <p:txBody>
          <a:bodyPr wrap="square" lIns="91440" tIns="45720" rIns="91440" bIns="45720">
            <a:spAutoFit/>
          </a:bodyPr>
          <a:lstStyle/>
          <a:p>
            <a:r>
              <a:rPr lang="he-IL" sz="7200" dirty="0">
                <a:ln w="0"/>
                <a:solidFill>
                  <a:srgbClr val="C00000"/>
                </a:solidFill>
                <a:latin typeface="Aharoni" panose="02010803020104030203" pitchFamily="2" charset="-79"/>
                <a:cs typeface="Aharoni" panose="02010803020104030203" pitchFamily="2" charset="-79"/>
              </a:rPr>
              <a:t>מה צופן העתיד?</a:t>
            </a:r>
            <a:endParaRPr lang="en-US" sz="7200" b="0" cap="none" spc="0" dirty="0">
              <a:ln w="0"/>
              <a:solidFill>
                <a:srgbClr val="C00000"/>
              </a:solidFill>
              <a:latin typeface="Aharoni" panose="02010803020104030203" pitchFamily="2" charset="-79"/>
              <a:cs typeface="Aharoni" panose="02010803020104030203" pitchFamily="2" charset="-79"/>
            </a:endParaRPr>
          </a:p>
        </p:txBody>
      </p:sp>
      <p:sp>
        <p:nvSpPr>
          <p:cNvPr id="9" name="מציין מיקום תוכן 3">
            <a:extLst>
              <a:ext uri="{FF2B5EF4-FFF2-40B4-BE49-F238E27FC236}">
                <a16:creationId xmlns:a16="http://schemas.microsoft.com/office/drawing/2014/main" id="{64F3A913-9513-0D38-D423-073DB7500F7E}"/>
              </a:ext>
            </a:extLst>
          </p:cNvPr>
          <p:cNvSpPr txBox="1">
            <a:spLocks/>
          </p:cNvSpPr>
          <p:nvPr/>
        </p:nvSpPr>
        <p:spPr>
          <a:xfrm>
            <a:off x="218115" y="2111961"/>
            <a:ext cx="6694414" cy="2008417"/>
          </a:xfrm>
          <a:prstGeom prst="rect">
            <a:avLst/>
          </a:prstGeom>
        </p:spPr>
        <p:txBody>
          <a:bodyPr>
            <a:normAutofit/>
          </a:bodyPr>
          <a:lst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50000"/>
              </a:lnSpc>
              <a:buFontTx/>
              <a:buChar char="-"/>
            </a:pPr>
            <a:r>
              <a:rPr lang="he-IL" altLang="he-IL" sz="24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ספר נכסים הכולל מאגר נתונים של כל קרקעות קק"ל</a:t>
            </a:r>
          </a:p>
          <a:p>
            <a:pPr>
              <a:lnSpc>
                <a:spcPct val="150000"/>
              </a:lnSpc>
              <a:buFontTx/>
              <a:buChar char="-"/>
            </a:pPr>
            <a:r>
              <a:rPr lang="he-IL" altLang="he-IL" sz="24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בקרה ותיקון טעויות בספרי </a:t>
            </a:r>
            <a:r>
              <a:rPr lang="he-IL" altLang="he-IL" sz="2400" b="1" dirty="0" err="1">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רמ"י</a:t>
            </a:r>
            <a:r>
              <a:rPr lang="he-IL" altLang="he-IL" sz="24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p>
          <a:p>
            <a:pPr>
              <a:lnSpc>
                <a:spcPct val="150000"/>
              </a:lnSpc>
              <a:buFontTx/>
              <a:buChar char="-"/>
            </a:pPr>
            <a:r>
              <a:rPr lang="he-IL" altLang="he-IL" sz="2400" b="1" dirty="0">
                <a:solidFill>
                  <a:prstClr val="black">
                    <a:lumMod val="95000"/>
                    <a:lumOff val="5000"/>
                  </a:prst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סיום התחשבנות כל החובות הקרקעיים לקק"ל </a:t>
            </a:r>
            <a:endParaRPr lang="he-IL" altLang="he-IL" sz="2400" dirty="0">
              <a:highlight>
                <a:srgbClr val="FFFF00"/>
              </a:highligh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1457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תמונה 19">
            <a:extLst>
              <a:ext uri="{FF2B5EF4-FFF2-40B4-BE49-F238E27FC236}">
                <a16:creationId xmlns:a16="http://schemas.microsoft.com/office/drawing/2014/main" id="{99B1AB2C-485F-8BE7-6FEF-FF98B2A3D2B0}"/>
              </a:ext>
            </a:extLst>
          </p:cNvPr>
          <p:cNvPicPr>
            <a:picLocks noGrp="1" noRot="1" noChangeAspect="1" noMove="1" noResize="1" noEditPoints="1" noAdjustHandles="1" noChangeArrowheads="1" noChangeShapeType="1" noCrop="1"/>
          </p:cNvPicPr>
          <p:nvPr/>
        </p:nvPicPr>
        <p:blipFill>
          <a:blip r:embed="rId2"/>
          <a:stretch>
            <a:fillRect/>
          </a:stretch>
        </p:blipFill>
        <p:spPr>
          <a:xfrm>
            <a:off x="1670670" y="733883"/>
            <a:ext cx="5670296" cy="5571065"/>
          </a:xfrm>
          <a:prstGeom prst="rect">
            <a:avLst/>
          </a:prstGeom>
          <a:ln>
            <a:noFill/>
          </a:ln>
        </p:spPr>
      </p:pic>
      <p:sp>
        <p:nvSpPr>
          <p:cNvPr id="28" name="Rectangle 1">
            <a:extLst>
              <a:ext uri="{FF2B5EF4-FFF2-40B4-BE49-F238E27FC236}">
                <a16:creationId xmlns:a16="http://schemas.microsoft.com/office/drawing/2014/main" id="{6CCA60BB-39A8-43DA-EA31-8F7564F71FEC}"/>
              </a:ext>
            </a:extLst>
          </p:cNvPr>
          <p:cNvSpPr/>
          <p:nvPr/>
        </p:nvSpPr>
        <p:spPr>
          <a:xfrm>
            <a:off x="5400426" y="2764907"/>
            <a:ext cx="6441216" cy="1107996"/>
          </a:xfrm>
          <a:prstGeom prst="rect">
            <a:avLst/>
          </a:prstGeom>
          <a:noFill/>
          <a:ln>
            <a:noFill/>
          </a:ln>
        </p:spPr>
        <p:txBody>
          <a:bodyPr wrap="square" lIns="91440" tIns="45720" rIns="91440" bIns="45720">
            <a:spAutoFit/>
          </a:bodyPr>
          <a:lstStyle/>
          <a:p>
            <a:pPr algn="ctr"/>
            <a:r>
              <a:rPr lang="he-IL" sz="6600" b="1" dirty="0">
                <a:ln w="0"/>
                <a:solidFill>
                  <a:srgbClr val="C00000"/>
                </a:solidFill>
                <a:latin typeface="Aharoni" panose="02010803020104030203" pitchFamily="2" charset="-79"/>
                <a:cs typeface="Aharoni" panose="02010803020104030203" pitchFamily="2" charset="-79"/>
              </a:rPr>
              <a:t>תודה על ההקשבה</a:t>
            </a:r>
          </a:p>
        </p:txBody>
      </p:sp>
      <p:sp>
        <p:nvSpPr>
          <p:cNvPr id="21" name="מלבן 20">
            <a:extLst>
              <a:ext uri="{FF2B5EF4-FFF2-40B4-BE49-F238E27FC236}">
                <a16:creationId xmlns:a16="http://schemas.microsoft.com/office/drawing/2014/main" id="{50274660-36D3-0BEA-43DB-B27594177605}"/>
              </a:ext>
            </a:extLst>
          </p:cNvPr>
          <p:cNvSpPr>
            <a:spLocks noGrp="1" noRot="1" noMove="1" noResize="1" noEditPoints="1" noAdjustHandles="1" noChangeArrowheads="1" noChangeShapeType="1"/>
          </p:cNvSpPr>
          <p:nvPr/>
        </p:nvSpPr>
        <p:spPr>
          <a:xfrm>
            <a:off x="6681561" y="693744"/>
            <a:ext cx="304800" cy="101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a:extLst>
              <a:ext uri="{FF2B5EF4-FFF2-40B4-BE49-F238E27FC236}">
                <a16:creationId xmlns:a16="http://schemas.microsoft.com/office/drawing/2014/main" id="{8640EB12-52EB-6186-3A8E-8A22F6F2C2C3}"/>
              </a:ext>
            </a:extLst>
          </p:cNvPr>
          <p:cNvSpPr>
            <a:spLocks noGrp="1" noRot="1" noMove="1" noResize="1" noEditPoints="1" noAdjustHandles="1" noChangeArrowheads="1" noChangeShapeType="1"/>
          </p:cNvSpPr>
          <p:nvPr/>
        </p:nvSpPr>
        <p:spPr>
          <a:xfrm>
            <a:off x="1670670" y="1289489"/>
            <a:ext cx="2055426" cy="2321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6488837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Words>
  <Application>Microsoft Office PowerPoint</Application>
  <PresentationFormat>מסך רחב</PresentationFormat>
  <Paragraphs>40</Paragraphs>
  <Slides>9</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9</vt:i4>
      </vt:variant>
    </vt:vector>
  </HeadingPairs>
  <TitlesOfParts>
    <vt:vector size="18" baseType="lpstr">
      <vt:lpstr>Aharoni</vt:lpstr>
      <vt:lpstr>Arial</vt:lpstr>
      <vt:lpstr>Assistant ExtraBold</vt:lpstr>
      <vt:lpstr>Bodoni MT Black</vt:lpstr>
      <vt:lpstr>Calibri</vt:lpstr>
      <vt:lpstr>Calibri Light</vt:lpstr>
      <vt:lpstr>David</vt:lpstr>
      <vt:lpstr>Wingdings 2</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עמית כהן</dc:creator>
  <cp:lastModifiedBy>עמית כהן</cp:lastModifiedBy>
  <cp:revision>1</cp:revision>
  <dcterms:created xsi:type="dcterms:W3CDTF">2022-07-12T08:12:40Z</dcterms:created>
  <dcterms:modified xsi:type="dcterms:W3CDTF">2022-07-12T08:13:09Z</dcterms:modified>
</cp:coreProperties>
</file>