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3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65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9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3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15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006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425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921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834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6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99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CE50-1D85-4949-A249-102A4D918524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EDA4-38FA-4DBA-A47B-C5F03F00A1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3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753" y="2755075"/>
            <a:ext cx="10212779" cy="754888"/>
          </a:xfrm>
        </p:spPr>
        <p:txBody>
          <a:bodyPr>
            <a:normAutofit fontScale="90000"/>
          </a:bodyPr>
          <a:lstStyle/>
          <a:p>
            <a:r>
              <a:rPr lang="he-IL" dirty="0"/>
              <a:t>100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>                                       </a:t>
            </a:r>
            <a:br>
              <a:rPr lang="he-IL" dirty="0"/>
            </a:br>
            <a:r>
              <a:rPr lang="he-IL" dirty="0"/>
              <a:t>                                             </a:t>
            </a:r>
            <a:r>
              <a:rPr lang="he-IL" sz="4000" dirty="0"/>
              <a:t>מרחב דרום   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731325" y="676894"/>
            <a:ext cx="9345879" cy="3158836"/>
          </a:xfrm>
        </p:spPr>
        <p:txBody>
          <a:bodyPr>
            <a:normAutofit/>
          </a:bodyPr>
          <a:lstStyle/>
          <a:p>
            <a:r>
              <a:rPr lang="he-IL" sz="5400" dirty="0"/>
              <a:t>100</a:t>
            </a:r>
            <a:r>
              <a:rPr lang="he-IL" sz="4400" dirty="0"/>
              <a:t> שנה למלחמת העולם הראשונה</a:t>
            </a:r>
            <a:r>
              <a:rPr lang="he-IL" sz="5400" dirty="0"/>
              <a:t/>
            </a:r>
            <a:br>
              <a:rPr lang="he-IL" sz="5400" dirty="0"/>
            </a:br>
            <a:r>
              <a:rPr lang="he-IL" sz="4400" dirty="0"/>
              <a:t>מסע הפרשים בנתיב </a:t>
            </a:r>
            <a:r>
              <a:rPr lang="he-IL" sz="4400" dirty="0" err="1"/>
              <a:t>אנז"ק</a:t>
            </a:r>
            <a:r>
              <a:rPr lang="he-IL" sz="4400" dirty="0"/>
              <a:t/>
            </a:r>
            <a:br>
              <a:rPr lang="he-IL" sz="4400" dirty="0"/>
            </a:br>
            <a:r>
              <a:rPr lang="he-IL" sz="4400" dirty="0"/>
              <a:t> 27-31 אוקטובר 2017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2" y="216066"/>
            <a:ext cx="1675112" cy="22266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71" y="3835730"/>
            <a:ext cx="4265457" cy="2119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232" y="3835730"/>
            <a:ext cx="3520910" cy="2214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13371" y="4148116"/>
            <a:ext cx="1840676" cy="3763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1917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8730" y="4148116"/>
            <a:ext cx="1109530" cy="372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30384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בית אשל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0" y="2543969"/>
            <a:ext cx="3886200" cy="291465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1685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מסיבת פרידה מהפרשים – בית אשל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7887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שחזור ההסתערות על העיר באר שבע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6814"/>
            <a:ext cx="5181600" cy="310896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1937328"/>
            <a:ext cx="3903852" cy="2342311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49" y="4389914"/>
            <a:ext cx="388620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מפת נתיב </a:t>
            </a:r>
            <a:r>
              <a:rPr lang="he-IL" dirty="0" err="1"/>
              <a:t>אנז"ק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976" y="1825624"/>
            <a:ext cx="495542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48000" y="-4951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09898" y="653143"/>
            <a:ext cx="110179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לרגל 100 שנים למלחמת העולם הראשונה נערכו אירועים ופעילויות שונות במרחב דרום:</a:t>
            </a:r>
          </a:p>
          <a:p>
            <a:endParaRPr lang="he-I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/>
              <a:t>משלחת קק"ל אוסטרליה סיירה במרחבי הנגב ובשביל </a:t>
            </a:r>
            <a:r>
              <a:rPr lang="he-IL" sz="3200" dirty="0" err="1"/>
              <a:t>אנז"ק</a:t>
            </a:r>
            <a:r>
              <a:rPr lang="he-IL" sz="3200" dirty="0"/>
              <a:t>.</a:t>
            </a:r>
          </a:p>
          <a:p>
            <a:endParaRPr lang="he-I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/>
              <a:t>חנוכת מוזיאון </a:t>
            </a:r>
            <a:r>
              <a:rPr lang="he-IL" sz="3200" dirty="0" err="1"/>
              <a:t>אנז"ק</a:t>
            </a:r>
            <a:r>
              <a:rPr lang="he-IL" sz="3200" dirty="0"/>
              <a:t> בבאר שבע</a:t>
            </a:r>
          </a:p>
          <a:p>
            <a:endParaRPr lang="he-I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/>
              <a:t>מסע הפרשים האוסטרלים בנתיב </a:t>
            </a:r>
            <a:r>
              <a:rPr lang="he-IL" sz="3200" dirty="0" err="1"/>
              <a:t>אנז"ק</a:t>
            </a:r>
            <a:r>
              <a:rPr lang="he-IL" sz="3200" dirty="0"/>
              <a:t> .מסע שהחל בפארק אשכול והסתיים בשחזור ההסתערות על העיר באר שבע ושחרורה מידי השלטון הטורקי.</a:t>
            </a:r>
          </a:p>
          <a:p>
            <a:endParaRPr lang="he-IL" sz="3200" dirty="0"/>
          </a:p>
          <a:p>
            <a:pPr algn="ctr"/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81333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חנוכת מוזיאון </a:t>
            </a:r>
            <a:r>
              <a:rPr lang="he-IL" dirty="0" err="1"/>
              <a:t>אנז"ק</a:t>
            </a:r>
            <a:r>
              <a:rPr lang="he-IL" dirty="0"/>
              <a:t> בתרומת קק"ל אוסטרליה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3" y="1690688"/>
            <a:ext cx="4363193" cy="241841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07" y="1690688"/>
            <a:ext cx="4302140" cy="2528615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96" y="4323130"/>
            <a:ext cx="4344752" cy="243832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7" y="4323130"/>
            <a:ext cx="4415549" cy="24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פארק אשכול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14389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תל </a:t>
            </a:r>
            <a:r>
              <a:rPr lang="he-IL" dirty="0" err="1"/>
              <a:t>שרוחאן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6741"/>
            <a:ext cx="5157787" cy="2901255"/>
          </a:xfrm>
        </p:spPr>
      </p:pic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9597"/>
            <a:ext cx="5183188" cy="2915543"/>
          </a:xfrm>
        </p:spPr>
      </p:pic>
    </p:spTree>
    <p:extLst>
      <p:ext uri="{BB962C8B-B14F-4D97-AF65-F5344CB8AC3E}">
        <p14:creationId xmlns:p14="http://schemas.microsoft.com/office/powerpoint/2010/main" val="192825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פארק גולדה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05640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מצעד הפרשים ברחובות באר שבע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84389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מסע הפרשים </a:t>
            </a:r>
            <a:r>
              <a:rPr lang="he-IL" dirty="0" err="1"/>
              <a:t>אנז"ק</a:t>
            </a:r>
            <a:r>
              <a:rPr lang="he-IL" dirty="0"/>
              <a:t> 27-31 אוקטובר 2017</a:t>
            </a:r>
            <a:br>
              <a:rPr lang="he-IL" dirty="0"/>
            </a:br>
            <a:r>
              <a:rPr lang="he-IL" dirty="0"/>
              <a:t>מצפה בית אשל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6730556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CB897FF34C38F4A9E3CD7F248A8D1EE" ma:contentTypeVersion="19" ma:contentTypeDescription="צור מסמך חדש." ma:contentTypeScope="" ma:versionID="3a57798229435f7c927bc4146adbdc8c">
  <xsd:schema xmlns:xsd="http://www.w3.org/2001/XMLSchema" xmlns:xs="http://www.w3.org/2001/XMLSchema" xmlns:p="http://schemas.microsoft.com/office/2006/metadata/properties" xmlns:ns2="e908f9a0-c2e8-461e-8858-8fbaf59ec1f1" xmlns:ns3="0374fca2-e941-4e9f-af28-2c87ff778d57" targetNamespace="http://schemas.microsoft.com/office/2006/metadata/properties" ma:root="true" ma:fieldsID="14d8784a5875bfad5cd9327fc0d40c2a" ns2:_="" ns3:_="">
    <xsd:import namespace="e908f9a0-c2e8-461e-8858-8fbaf59ec1f1"/>
    <xsd:import namespace="0374fca2-e941-4e9f-af28-2c87ff778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8f9a0-c2e8-461e-8858-8fbaf59ec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4fca2-e941-4e9f-af28-2c87ff778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7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74DE2-07AB-4440-ABF7-B37A5E49678F}">
  <ds:schemaRefs>
    <ds:schemaRef ds:uri="e908f9a0-c2e8-461e-8858-8fbaf59ec1f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374fca2-e941-4e9f-af28-2c87ff778d5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328705-98A1-4B63-ACE9-E72DB0441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81C08-7BEE-446A-A609-FF86384AD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8f9a0-c2e8-461e-8858-8fbaf59ec1f1"/>
    <ds:schemaRef ds:uri="0374fca2-e941-4e9f-af28-2c87ff778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114</Words>
  <Application>Microsoft Office PowerPoint</Application>
  <PresentationFormat>מסך רחב</PresentationFormat>
  <Paragraphs>21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100                                                                                             מרחב דרום    </vt:lpstr>
      <vt:lpstr>מפת נתיב אנז"ק</vt:lpstr>
      <vt:lpstr>מצגת של PowerPoint</vt:lpstr>
      <vt:lpstr>חנוכת מוזיאון אנז"ק בתרומת קק"ל אוסטרליה</vt:lpstr>
      <vt:lpstr>מסע הפרשים אנז"ק 27-31 אוקטובר 2017 פארק אשכול</vt:lpstr>
      <vt:lpstr>מסע הפרשים אנז"ק 27-31 אוקטובר 2017 תל שרוחאן</vt:lpstr>
      <vt:lpstr>מסע הפרשים אנז"ק 27-31 אוקטובר 2017 פארק גולדה</vt:lpstr>
      <vt:lpstr>מסע הפרשים אנז"ק 27-31 אוקטובר 2017 מצעד הפרשים ברחובות באר שבע</vt:lpstr>
      <vt:lpstr>מסע הפרשים אנז"ק 27-31 אוקטובר 2017 מצפה בית אשל</vt:lpstr>
      <vt:lpstr>מסע הפרשים אנז"ק 27-31 אוקטובר 2017 בית אשל</vt:lpstr>
      <vt:lpstr>מסע הפרשים אנז"ק 27-31 אוקטובר 2017 מסיבת פרידה מהפרשים – בית אשל</vt:lpstr>
      <vt:lpstr>מסע הפרשים אנז"ק 27-31 אוקטובר 2017 שחזור ההסתערות על העיר באר שבע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        מרחב דרום</dc:title>
  <dc:creator>חנה בכר</dc:creator>
  <cp:lastModifiedBy>עדי בן סימון כהן</cp:lastModifiedBy>
  <cp:revision>13</cp:revision>
  <dcterms:created xsi:type="dcterms:W3CDTF">2017-10-29T13:00:40Z</dcterms:created>
  <dcterms:modified xsi:type="dcterms:W3CDTF">2019-10-22T10:44:57Z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0x0101006CB897FF34C38F4A9E3CD7F248A8D1EE</vt:lpwstr>
  </property>
</Properties>
</file>