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80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56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7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0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89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628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005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93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2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80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D33D-872F-4B84-9799-7CD73639FDD9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5122-1471-4435-AF3C-9FD66AF066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מסך רחב</PresentationFormat>
  <Paragraphs>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מורן הר-יחזקאלי</dc:creator>
  <cp:lastModifiedBy>מורן הר-יחזקאלי</cp:lastModifiedBy>
  <cp:revision>2</cp:revision>
  <dcterms:created xsi:type="dcterms:W3CDTF">2018-11-13T09:24:31Z</dcterms:created>
  <dcterms:modified xsi:type="dcterms:W3CDTF">2018-11-13T09:59:09Z</dcterms:modified>
</cp:coreProperties>
</file>