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1081" r:id="rId2"/>
    <p:sldId id="1167" r:id="rId3"/>
    <p:sldId id="365" r:id="rId4"/>
    <p:sldId id="1168" r:id="rId5"/>
    <p:sldId id="1169" r:id="rId6"/>
    <p:sldId id="366" r:id="rId7"/>
    <p:sldId id="368" r:id="rId8"/>
    <p:sldId id="1170" r:id="rId9"/>
    <p:sldId id="1171" r:id="rId10"/>
    <p:sldId id="364" r:id="rId11"/>
    <p:sldId id="355" r:id="rId12"/>
    <p:sldId id="1172" r:id="rId13"/>
    <p:sldId id="367" r:id="rId14"/>
    <p:sldId id="1173" r:id="rId15"/>
    <p:sldId id="1174" r:id="rId1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26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20:28:26.89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20:28:27.46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20:28:27.84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20:28:35.28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20:28:36.03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7C17023-24D9-7255-47B5-399D748A5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5B66600-F37D-E321-8B58-63B49A7F3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BDB9D6A-4435-97D9-A057-B3F9E3BA6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31D5-FEE2-4B4F-9161-F3AFE43BECB4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D057E22-84B3-D856-0C67-8E73C1AB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BEA6EBE-9F62-A014-9023-F6DBD0C8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288-7940-497E-9D0D-F1263F6B82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231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8381129-E223-1728-57FE-D84A1228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2297E5C-CC46-EC75-AB38-D927A89AC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E2EB178-00CE-76B7-D246-4438EB2D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31D5-FEE2-4B4F-9161-F3AFE43BECB4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3E16456-0F35-FE12-EEDA-A8B9C70C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D219120-5447-7C78-52E6-E41919BD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288-7940-497E-9D0D-F1263F6B82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502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A9B0A3B7-FD89-2A5B-8686-680A8ED15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4AA20BE-676A-3EB5-9044-A67BA6B53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82D38DE-D1FF-FC2B-A446-9AC2A2F4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31D5-FEE2-4B4F-9161-F3AFE43BECB4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509A1B-DCA2-1B6C-2FD0-7B6770E9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E8D70E3-0467-3F27-2542-2CA73D60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288-7940-497E-9D0D-F1263F6B82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24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51CDC7-06A6-A13B-D7B2-FCB06C32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91D447A-B4E2-E650-C6BC-2C69A0FD7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4F2CA20-D452-BE3B-333B-B7D944780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31D5-FEE2-4B4F-9161-F3AFE43BECB4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984D2F3-7229-B411-92FE-1275AEE0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218D034-1EB9-28E8-9CC1-4E24E104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288-7940-497E-9D0D-F1263F6B82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365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35ADA7-4D7A-31AE-32F7-1E0C94AC1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A8C8F6C-13D5-C1A9-1782-4BA10934E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E2E809C-4BE2-1946-030A-34A0929A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31D5-FEE2-4B4F-9161-F3AFE43BECB4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3C26069-54E8-FD0D-0BBF-B8A14C12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9C12D02-0E6D-B235-4230-A44405C6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288-7940-497E-9D0D-F1263F6B82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553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4DB451-C530-3182-D9C6-76D085AD6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3726B0B-E711-AD6F-8294-1A6F1EE47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563DC51-31D5-24E0-1BF3-1B4967C0B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1CE64F3-B131-E8B9-6159-6932BC66D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31D5-FEE2-4B4F-9161-F3AFE43BECB4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5D43ED7-E6D5-67FF-422F-16092EB18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B2271AB-2567-8DA6-12EE-42F73E71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288-7940-497E-9D0D-F1263F6B82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544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BE927F8-745B-A952-6BD6-3BCBD9B98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C4F1345-5787-932F-39C7-C141D13BA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064552F-1C15-239B-4BCB-ABE93A927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DE173A6-FE42-CED5-EC31-3D1A79E52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0DBCFB85-8EAC-55C4-101D-9593A9766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FA07B95-9A80-B909-874E-19093D9E9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31D5-FEE2-4B4F-9161-F3AFE43BECB4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48DB95A-0A8D-2DB2-024D-CE90F9DF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F90A4343-3820-B905-2619-ED45A7F2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288-7940-497E-9D0D-F1263F6B82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664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01D753-A035-76B8-EB4D-B341F078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79514AD-1DE8-794F-7E6D-65DC207E2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31D5-FEE2-4B4F-9161-F3AFE43BECB4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7C9CC41-5B72-E3A0-A5B3-61584B20D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EBD1523-7DAA-B68A-94E8-83CA2B443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288-7940-497E-9D0D-F1263F6B82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331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2A4BCD9-8199-6B5F-5AF8-FC6FD7E3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31D5-FEE2-4B4F-9161-F3AFE43BECB4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5A88BE5-88EE-E3DC-8695-E7014F8C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3C7942C-3E67-6B9E-9AE4-B979804E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288-7940-497E-9D0D-F1263F6B82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466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47EBB6-818A-4567-B1C6-C18036D4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0D1A44B-5B87-4F6A-12F1-09856A2F0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5C6C3E7-EFA7-6173-FBA0-3F2DC4747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DB47363-DFEE-81D0-4B24-820C96B19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31D5-FEE2-4B4F-9161-F3AFE43BECB4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DCAC1B6-2876-8F72-BB79-101272FA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86E9709-DE69-89DC-B104-30A9B00F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288-7940-497E-9D0D-F1263F6B82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76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E33857-9367-74E3-38C9-82B543165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12D8E07-0F87-162D-F289-903971781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13A5C32-6F11-C559-4513-8B43B1F6F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C005876-0F36-2050-7E7A-EEA33F74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31D5-FEE2-4B4F-9161-F3AFE43BECB4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8905B35-2B75-B463-BD9F-9F969D54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5B25EEA-C5F6-C176-C83D-1E891CA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288-7940-497E-9D0D-F1263F6B82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520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7EBCE5F-E27A-7F54-6B7E-32E6D5D9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F97D495-15F8-232A-2E0F-47BF4CAAF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BC7CCC6-D84B-23B4-0B3E-5E4FA570F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431D5-FEE2-4B4F-9161-F3AFE43BECB4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0631877-1812-410A-A72A-C623DF634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333E65-B99F-4B53-4499-E02BCF8A0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E6288-7940-497E-9D0D-F1263F6B82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695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2.jpg"/><Relationship Id="rId7" Type="http://schemas.openxmlformats.org/officeDocument/2006/relationships/customXml" Target="../ink/ink1.xml"/><Relationship Id="rId12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customXml" Target="../ink/ink4.xml"/><Relationship Id="rId5" Type="http://schemas.openxmlformats.org/officeDocument/2006/relationships/image" Target="../media/image5.JPG"/><Relationship Id="rId10" Type="http://schemas.openxmlformats.org/officeDocument/2006/relationships/customXml" Target="../ink/ink3.xml"/><Relationship Id="rId4" Type="http://schemas.openxmlformats.org/officeDocument/2006/relationships/image" Target="../media/image4.jpg"/><Relationship Id="rId9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fif"/><Relationship Id="rId4" Type="http://schemas.openxmlformats.org/officeDocument/2006/relationships/image" Target="../media/image1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707DCE6-0647-6B31-92C9-3D65F775D1A1}"/>
              </a:ext>
            </a:extLst>
          </p:cNvPr>
          <p:cNvSpPr/>
          <p:nvPr/>
        </p:nvSpPr>
        <p:spPr>
          <a:xfrm>
            <a:off x="854549" y="814774"/>
            <a:ext cx="7067736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0" b="0" i="0" u="none" strike="noStrike" kern="1200" cap="none" spc="0" normalizeH="0" baseline="0" noProof="0" dirty="0">
                <a:ln w="0"/>
                <a:solidFill>
                  <a:srgbClr val="0871B9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חינוך</a:t>
            </a:r>
            <a:endParaRPr kumimoji="0" lang="en-US" sz="12000" b="0" i="0" u="none" strike="noStrike" kern="1200" cap="none" spc="0" normalizeH="0" baseline="0" noProof="0" dirty="0">
              <a:ln w="0"/>
              <a:solidFill>
                <a:srgbClr val="0871B9"/>
              </a:solidFill>
              <a:effectLst/>
              <a:uLnTx/>
              <a:uFillTx/>
              <a:latin typeface="Assistant ExtraBold" pitchFamily="2" charset="-79"/>
              <a:cs typeface="Assistant ExtraBold" pitchFamily="2" charset="-79"/>
            </a:endParaRPr>
          </a:p>
        </p:txBody>
      </p:sp>
      <p:pic>
        <p:nvPicPr>
          <p:cNvPr id="11" name="Picture 2" descr="Quick &amp; Easy Watercolor Techniques: Making a Watercolor Tree Painting">
            <a:extLst>
              <a:ext uri="{FF2B5EF4-FFF2-40B4-BE49-F238E27FC236}">
                <a16:creationId xmlns:a16="http://schemas.microsoft.com/office/drawing/2014/main" id="{5259519A-4AA2-77EA-C545-5F974EF11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920" y="3556024"/>
            <a:ext cx="5146160" cy="278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85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97EDB8CC-DCBB-CE4F-9092-CA6AE5E567FA}"/>
              </a:ext>
            </a:extLst>
          </p:cNvPr>
          <p:cNvSpPr txBox="1"/>
          <p:nvPr/>
        </p:nvSpPr>
        <p:spPr>
          <a:xfrm>
            <a:off x="1898989" y="264729"/>
            <a:ext cx="967203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ctr" defTabSz="457200" rtl="1" eaLnBrk="1" latinLnBrk="0" hangingPunct="1"/>
            <a:r>
              <a:rPr lang="he-IL" sz="6000" b="1" dirty="0">
                <a:solidFill>
                  <a:srgbClr val="00B05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המצב המצוי- לצד המצב הרצוי</a:t>
            </a:r>
          </a:p>
        </p:txBody>
      </p:sp>
      <p:sp>
        <p:nvSpPr>
          <p:cNvPr id="8" name="חץ: ימינה 2">
            <a:extLst>
              <a:ext uri="{FF2B5EF4-FFF2-40B4-BE49-F238E27FC236}">
                <a16:creationId xmlns:a16="http://schemas.microsoft.com/office/drawing/2014/main" id="{C8B36795-DF18-634B-9502-1FBE0DECC7F1}"/>
              </a:ext>
            </a:extLst>
          </p:cNvPr>
          <p:cNvSpPr/>
          <p:nvPr/>
        </p:nvSpPr>
        <p:spPr>
          <a:xfrm rot="19087540">
            <a:off x="975781" y="2044699"/>
            <a:ext cx="4941666" cy="2425700"/>
          </a:xfrm>
          <a:custGeom>
            <a:avLst/>
            <a:gdLst>
              <a:gd name="connsiteX0" fmla="*/ 0 w 4635500"/>
              <a:gd name="connsiteY0" fmla="*/ 606425 h 2425700"/>
              <a:gd name="connsiteX1" fmla="*/ 3422650 w 4635500"/>
              <a:gd name="connsiteY1" fmla="*/ 606425 h 2425700"/>
              <a:gd name="connsiteX2" fmla="*/ 3422650 w 4635500"/>
              <a:gd name="connsiteY2" fmla="*/ 0 h 2425700"/>
              <a:gd name="connsiteX3" fmla="*/ 4635500 w 4635500"/>
              <a:gd name="connsiteY3" fmla="*/ 1212850 h 2425700"/>
              <a:gd name="connsiteX4" fmla="*/ 3422650 w 4635500"/>
              <a:gd name="connsiteY4" fmla="*/ 2425700 h 2425700"/>
              <a:gd name="connsiteX5" fmla="*/ 3422650 w 4635500"/>
              <a:gd name="connsiteY5" fmla="*/ 1819275 h 2425700"/>
              <a:gd name="connsiteX6" fmla="*/ 0 w 4635500"/>
              <a:gd name="connsiteY6" fmla="*/ 1819275 h 2425700"/>
              <a:gd name="connsiteX7" fmla="*/ 0 w 4635500"/>
              <a:gd name="connsiteY7" fmla="*/ 606425 h 2425700"/>
              <a:gd name="connsiteX0" fmla="*/ 0 w 4635500"/>
              <a:gd name="connsiteY0" fmla="*/ 606425 h 2425700"/>
              <a:gd name="connsiteX1" fmla="*/ 3422650 w 4635500"/>
              <a:gd name="connsiteY1" fmla="*/ 606425 h 2425700"/>
              <a:gd name="connsiteX2" fmla="*/ 3422650 w 4635500"/>
              <a:gd name="connsiteY2" fmla="*/ 0 h 2425700"/>
              <a:gd name="connsiteX3" fmla="*/ 4635500 w 4635500"/>
              <a:gd name="connsiteY3" fmla="*/ 1212850 h 2425700"/>
              <a:gd name="connsiteX4" fmla="*/ 3422650 w 4635500"/>
              <a:gd name="connsiteY4" fmla="*/ 2425700 h 2425700"/>
              <a:gd name="connsiteX5" fmla="*/ 3422650 w 4635500"/>
              <a:gd name="connsiteY5" fmla="*/ 1819275 h 2425700"/>
              <a:gd name="connsiteX6" fmla="*/ 0 w 4635500"/>
              <a:gd name="connsiteY6" fmla="*/ 1819275 h 2425700"/>
              <a:gd name="connsiteX7" fmla="*/ 0 w 4635500"/>
              <a:gd name="connsiteY7" fmla="*/ 606425 h 2425700"/>
              <a:gd name="connsiteX0" fmla="*/ 0 w 4635924"/>
              <a:gd name="connsiteY0" fmla="*/ 606425 h 2425700"/>
              <a:gd name="connsiteX1" fmla="*/ 3422650 w 4635924"/>
              <a:gd name="connsiteY1" fmla="*/ 606425 h 2425700"/>
              <a:gd name="connsiteX2" fmla="*/ 3422650 w 4635924"/>
              <a:gd name="connsiteY2" fmla="*/ 0 h 2425700"/>
              <a:gd name="connsiteX3" fmla="*/ 4635500 w 4635924"/>
              <a:gd name="connsiteY3" fmla="*/ 1212850 h 2425700"/>
              <a:gd name="connsiteX4" fmla="*/ 3422650 w 4635924"/>
              <a:gd name="connsiteY4" fmla="*/ 2425700 h 2425700"/>
              <a:gd name="connsiteX5" fmla="*/ 3422650 w 4635924"/>
              <a:gd name="connsiteY5" fmla="*/ 1819275 h 2425700"/>
              <a:gd name="connsiteX6" fmla="*/ 0 w 4635924"/>
              <a:gd name="connsiteY6" fmla="*/ 1819275 h 2425700"/>
              <a:gd name="connsiteX7" fmla="*/ 0 w 4635924"/>
              <a:gd name="connsiteY7" fmla="*/ 606425 h 2425700"/>
              <a:gd name="connsiteX0" fmla="*/ 0 w 4941666"/>
              <a:gd name="connsiteY0" fmla="*/ 606425 h 2425700"/>
              <a:gd name="connsiteX1" fmla="*/ 3422650 w 4941666"/>
              <a:gd name="connsiteY1" fmla="*/ 606425 h 2425700"/>
              <a:gd name="connsiteX2" fmla="*/ 3422650 w 4941666"/>
              <a:gd name="connsiteY2" fmla="*/ 0 h 2425700"/>
              <a:gd name="connsiteX3" fmla="*/ 4941354 w 4941666"/>
              <a:gd name="connsiteY3" fmla="*/ 1214135 h 2425700"/>
              <a:gd name="connsiteX4" fmla="*/ 3422650 w 4941666"/>
              <a:gd name="connsiteY4" fmla="*/ 2425700 h 2425700"/>
              <a:gd name="connsiteX5" fmla="*/ 3422650 w 4941666"/>
              <a:gd name="connsiteY5" fmla="*/ 1819275 h 2425700"/>
              <a:gd name="connsiteX6" fmla="*/ 0 w 4941666"/>
              <a:gd name="connsiteY6" fmla="*/ 1819275 h 2425700"/>
              <a:gd name="connsiteX7" fmla="*/ 0 w 4941666"/>
              <a:gd name="connsiteY7" fmla="*/ 606425 h 2425700"/>
              <a:gd name="connsiteX0" fmla="*/ 0 w 4941666"/>
              <a:gd name="connsiteY0" fmla="*/ 606425 h 2425700"/>
              <a:gd name="connsiteX1" fmla="*/ 2779284 w 4941666"/>
              <a:gd name="connsiteY1" fmla="*/ 935825 h 2425700"/>
              <a:gd name="connsiteX2" fmla="*/ 3422650 w 4941666"/>
              <a:gd name="connsiteY2" fmla="*/ 606425 h 2425700"/>
              <a:gd name="connsiteX3" fmla="*/ 3422650 w 4941666"/>
              <a:gd name="connsiteY3" fmla="*/ 0 h 2425700"/>
              <a:gd name="connsiteX4" fmla="*/ 4941354 w 4941666"/>
              <a:gd name="connsiteY4" fmla="*/ 1214135 h 2425700"/>
              <a:gd name="connsiteX5" fmla="*/ 3422650 w 4941666"/>
              <a:gd name="connsiteY5" fmla="*/ 2425700 h 2425700"/>
              <a:gd name="connsiteX6" fmla="*/ 3422650 w 4941666"/>
              <a:gd name="connsiteY6" fmla="*/ 1819275 h 2425700"/>
              <a:gd name="connsiteX7" fmla="*/ 0 w 4941666"/>
              <a:gd name="connsiteY7" fmla="*/ 1819275 h 2425700"/>
              <a:gd name="connsiteX8" fmla="*/ 0 w 4941666"/>
              <a:gd name="connsiteY8" fmla="*/ 606425 h 2425700"/>
              <a:gd name="connsiteX0" fmla="*/ 0 w 4941666"/>
              <a:gd name="connsiteY0" fmla="*/ 606425 h 2425700"/>
              <a:gd name="connsiteX1" fmla="*/ 1815726 w 4941666"/>
              <a:gd name="connsiteY1" fmla="*/ 583728 h 2425700"/>
              <a:gd name="connsiteX2" fmla="*/ 2779284 w 4941666"/>
              <a:gd name="connsiteY2" fmla="*/ 935825 h 2425700"/>
              <a:gd name="connsiteX3" fmla="*/ 3422650 w 4941666"/>
              <a:gd name="connsiteY3" fmla="*/ 606425 h 2425700"/>
              <a:gd name="connsiteX4" fmla="*/ 3422650 w 4941666"/>
              <a:gd name="connsiteY4" fmla="*/ 0 h 2425700"/>
              <a:gd name="connsiteX5" fmla="*/ 4941354 w 4941666"/>
              <a:gd name="connsiteY5" fmla="*/ 1214135 h 2425700"/>
              <a:gd name="connsiteX6" fmla="*/ 3422650 w 4941666"/>
              <a:gd name="connsiteY6" fmla="*/ 2425700 h 2425700"/>
              <a:gd name="connsiteX7" fmla="*/ 3422650 w 4941666"/>
              <a:gd name="connsiteY7" fmla="*/ 1819275 h 2425700"/>
              <a:gd name="connsiteX8" fmla="*/ 0 w 4941666"/>
              <a:gd name="connsiteY8" fmla="*/ 1819275 h 2425700"/>
              <a:gd name="connsiteX9" fmla="*/ 0 w 4941666"/>
              <a:gd name="connsiteY9" fmla="*/ 606425 h 2425700"/>
              <a:gd name="connsiteX0" fmla="*/ 0 w 4941666"/>
              <a:gd name="connsiteY0" fmla="*/ 606425 h 2425700"/>
              <a:gd name="connsiteX1" fmla="*/ 1013938 w 4941666"/>
              <a:gd name="connsiteY1" fmla="*/ 888327 h 2425700"/>
              <a:gd name="connsiteX2" fmla="*/ 1815726 w 4941666"/>
              <a:gd name="connsiteY2" fmla="*/ 583728 h 2425700"/>
              <a:gd name="connsiteX3" fmla="*/ 2779284 w 4941666"/>
              <a:gd name="connsiteY3" fmla="*/ 935825 h 2425700"/>
              <a:gd name="connsiteX4" fmla="*/ 3422650 w 4941666"/>
              <a:gd name="connsiteY4" fmla="*/ 606425 h 2425700"/>
              <a:gd name="connsiteX5" fmla="*/ 3422650 w 4941666"/>
              <a:gd name="connsiteY5" fmla="*/ 0 h 2425700"/>
              <a:gd name="connsiteX6" fmla="*/ 4941354 w 4941666"/>
              <a:gd name="connsiteY6" fmla="*/ 1214135 h 2425700"/>
              <a:gd name="connsiteX7" fmla="*/ 3422650 w 4941666"/>
              <a:gd name="connsiteY7" fmla="*/ 2425700 h 2425700"/>
              <a:gd name="connsiteX8" fmla="*/ 3422650 w 4941666"/>
              <a:gd name="connsiteY8" fmla="*/ 1819275 h 2425700"/>
              <a:gd name="connsiteX9" fmla="*/ 0 w 4941666"/>
              <a:gd name="connsiteY9" fmla="*/ 1819275 h 2425700"/>
              <a:gd name="connsiteX10" fmla="*/ 0 w 4941666"/>
              <a:gd name="connsiteY10" fmla="*/ 606425 h 2425700"/>
              <a:gd name="connsiteX0" fmla="*/ 0 w 4941666"/>
              <a:gd name="connsiteY0" fmla="*/ 606425 h 2425700"/>
              <a:gd name="connsiteX1" fmla="*/ 1013938 w 4941666"/>
              <a:gd name="connsiteY1" fmla="*/ 888327 h 2425700"/>
              <a:gd name="connsiteX2" fmla="*/ 1815726 w 4941666"/>
              <a:gd name="connsiteY2" fmla="*/ 583728 h 2425700"/>
              <a:gd name="connsiteX3" fmla="*/ 2779284 w 4941666"/>
              <a:gd name="connsiteY3" fmla="*/ 935825 h 2425700"/>
              <a:gd name="connsiteX4" fmla="*/ 3422650 w 4941666"/>
              <a:gd name="connsiteY4" fmla="*/ 606425 h 2425700"/>
              <a:gd name="connsiteX5" fmla="*/ 3422650 w 4941666"/>
              <a:gd name="connsiteY5" fmla="*/ 0 h 2425700"/>
              <a:gd name="connsiteX6" fmla="*/ 4941354 w 4941666"/>
              <a:gd name="connsiteY6" fmla="*/ 1214135 h 2425700"/>
              <a:gd name="connsiteX7" fmla="*/ 3422650 w 4941666"/>
              <a:gd name="connsiteY7" fmla="*/ 2425700 h 2425700"/>
              <a:gd name="connsiteX8" fmla="*/ 3422650 w 4941666"/>
              <a:gd name="connsiteY8" fmla="*/ 1819275 h 2425700"/>
              <a:gd name="connsiteX9" fmla="*/ 990832 w 4941666"/>
              <a:gd name="connsiteY9" fmla="*/ 1618074 h 2425700"/>
              <a:gd name="connsiteX10" fmla="*/ 0 w 4941666"/>
              <a:gd name="connsiteY10" fmla="*/ 1819275 h 2425700"/>
              <a:gd name="connsiteX11" fmla="*/ 0 w 4941666"/>
              <a:gd name="connsiteY11" fmla="*/ 606425 h 2425700"/>
              <a:gd name="connsiteX0" fmla="*/ 0 w 4941666"/>
              <a:gd name="connsiteY0" fmla="*/ 606425 h 2425700"/>
              <a:gd name="connsiteX1" fmla="*/ 1013938 w 4941666"/>
              <a:gd name="connsiteY1" fmla="*/ 888327 h 2425700"/>
              <a:gd name="connsiteX2" fmla="*/ 1815726 w 4941666"/>
              <a:gd name="connsiteY2" fmla="*/ 583728 h 2425700"/>
              <a:gd name="connsiteX3" fmla="*/ 2779284 w 4941666"/>
              <a:gd name="connsiteY3" fmla="*/ 935825 h 2425700"/>
              <a:gd name="connsiteX4" fmla="*/ 3422650 w 4941666"/>
              <a:gd name="connsiteY4" fmla="*/ 606425 h 2425700"/>
              <a:gd name="connsiteX5" fmla="*/ 3422650 w 4941666"/>
              <a:gd name="connsiteY5" fmla="*/ 0 h 2425700"/>
              <a:gd name="connsiteX6" fmla="*/ 4941354 w 4941666"/>
              <a:gd name="connsiteY6" fmla="*/ 1214135 h 2425700"/>
              <a:gd name="connsiteX7" fmla="*/ 3422650 w 4941666"/>
              <a:gd name="connsiteY7" fmla="*/ 2425700 h 2425700"/>
              <a:gd name="connsiteX8" fmla="*/ 3422650 w 4941666"/>
              <a:gd name="connsiteY8" fmla="*/ 1819275 h 2425700"/>
              <a:gd name="connsiteX9" fmla="*/ 2208402 w 4941666"/>
              <a:gd name="connsiteY9" fmla="*/ 2010261 h 2425700"/>
              <a:gd name="connsiteX10" fmla="*/ 990832 w 4941666"/>
              <a:gd name="connsiteY10" fmla="*/ 1618074 h 2425700"/>
              <a:gd name="connsiteX11" fmla="*/ 0 w 4941666"/>
              <a:gd name="connsiteY11" fmla="*/ 1819275 h 2425700"/>
              <a:gd name="connsiteX12" fmla="*/ 0 w 4941666"/>
              <a:gd name="connsiteY12" fmla="*/ 606425 h 24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1666" h="2425700">
                <a:moveTo>
                  <a:pt x="0" y="606425"/>
                </a:moveTo>
                <a:cubicBezTo>
                  <a:pt x="129531" y="387469"/>
                  <a:pt x="711317" y="892110"/>
                  <a:pt x="1013938" y="888327"/>
                </a:cubicBezTo>
                <a:cubicBezTo>
                  <a:pt x="1316559" y="884544"/>
                  <a:pt x="1482043" y="512013"/>
                  <a:pt x="1815726" y="583728"/>
                </a:cubicBezTo>
                <a:cubicBezTo>
                  <a:pt x="2149409" y="655443"/>
                  <a:pt x="2484945" y="967966"/>
                  <a:pt x="2779284" y="935825"/>
                </a:cubicBezTo>
                <a:lnTo>
                  <a:pt x="3422650" y="606425"/>
                </a:lnTo>
                <a:lnTo>
                  <a:pt x="3422650" y="0"/>
                </a:lnTo>
                <a:cubicBezTo>
                  <a:pt x="3826933" y="404283"/>
                  <a:pt x="4921576" y="642735"/>
                  <a:pt x="4941354" y="1214135"/>
                </a:cubicBezTo>
                <a:cubicBezTo>
                  <a:pt x="4963258" y="1846967"/>
                  <a:pt x="3826933" y="2021417"/>
                  <a:pt x="3422650" y="2425700"/>
                </a:cubicBezTo>
                <a:lnTo>
                  <a:pt x="3422650" y="1819275"/>
                </a:lnTo>
                <a:cubicBezTo>
                  <a:pt x="3232772" y="1704385"/>
                  <a:pt x="2613705" y="2043794"/>
                  <a:pt x="2208402" y="2010261"/>
                </a:cubicBezTo>
                <a:cubicBezTo>
                  <a:pt x="1803099" y="1976728"/>
                  <a:pt x="1371395" y="1604254"/>
                  <a:pt x="990832" y="1618074"/>
                </a:cubicBezTo>
                <a:lnTo>
                  <a:pt x="0" y="1819275"/>
                </a:lnTo>
                <a:lnTo>
                  <a:pt x="0" y="606425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he-IL"/>
          </a:p>
        </p:txBody>
      </p:sp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F6ABF99C-C5E6-AF4A-9896-F33F9CACEE62}"/>
              </a:ext>
            </a:extLst>
          </p:cNvPr>
          <p:cNvGrpSpPr/>
          <p:nvPr/>
        </p:nvGrpSpPr>
        <p:grpSpPr>
          <a:xfrm>
            <a:off x="1453930" y="1686624"/>
            <a:ext cx="3732164" cy="3252978"/>
            <a:chOff x="1519936" y="1558290"/>
            <a:chExt cx="3732164" cy="3252978"/>
          </a:xfrm>
        </p:grpSpPr>
        <p:cxnSp>
          <p:nvCxnSpPr>
            <p:cNvPr id="34" name="מחבר חץ ישר 33">
              <a:extLst>
                <a:ext uri="{FF2B5EF4-FFF2-40B4-BE49-F238E27FC236}">
                  <a16:creationId xmlns:a16="http://schemas.microsoft.com/office/drawing/2014/main" id="{46E5402D-09D0-CE47-950A-990F6671F920}"/>
                </a:ext>
              </a:extLst>
            </p:cNvPr>
            <p:cNvCxnSpPr>
              <a:cxnSpLocks/>
            </p:cNvCxnSpPr>
            <p:nvPr/>
          </p:nvCxnSpPr>
          <p:spPr>
            <a:xfrm>
              <a:off x="5045565" y="1558290"/>
              <a:ext cx="206535" cy="38709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קבוצה 34">
              <a:extLst>
                <a:ext uri="{FF2B5EF4-FFF2-40B4-BE49-F238E27FC236}">
                  <a16:creationId xmlns:a16="http://schemas.microsoft.com/office/drawing/2014/main" id="{AC4F06EB-5133-2E4A-9537-1684C30F840D}"/>
                </a:ext>
              </a:extLst>
            </p:cNvPr>
            <p:cNvGrpSpPr/>
            <p:nvPr/>
          </p:nvGrpSpPr>
          <p:grpSpPr>
            <a:xfrm>
              <a:off x="1519936" y="1639062"/>
              <a:ext cx="3732164" cy="3172206"/>
              <a:chOff x="1519936" y="1639062"/>
              <a:chExt cx="3732164" cy="3172206"/>
            </a:xfrm>
          </p:grpSpPr>
          <p:cxnSp>
            <p:nvCxnSpPr>
              <p:cNvPr id="36" name="מחבר חץ ישר 35">
                <a:extLst>
                  <a:ext uri="{FF2B5EF4-FFF2-40B4-BE49-F238E27FC236}">
                    <a16:creationId xmlns:a16="http://schemas.microsoft.com/office/drawing/2014/main" id="{534A4FF1-2089-3544-97C7-5EDD1DC6BB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9936" y="4347972"/>
                <a:ext cx="388112" cy="17526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מחבר חץ ישר 36">
                <a:extLst>
                  <a:ext uri="{FF2B5EF4-FFF2-40B4-BE49-F238E27FC236}">
                    <a16:creationId xmlns:a16="http://schemas.microsoft.com/office/drawing/2014/main" id="{97329541-875B-104E-81D9-2693F790D0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0832" y="4811268"/>
                <a:ext cx="424688" cy="0"/>
              </a:xfrm>
              <a:prstGeom prst="straightConnector1">
                <a:avLst/>
              </a:prstGeom>
              <a:ln w="57150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מחבר חץ ישר 37">
                <a:extLst>
                  <a:ext uri="{FF2B5EF4-FFF2-40B4-BE49-F238E27FC236}">
                    <a16:creationId xmlns:a16="http://schemas.microsoft.com/office/drawing/2014/main" id="{51753CA9-1254-1B4D-969F-DE291679AB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24888" y="3992880"/>
                <a:ext cx="389128" cy="306324"/>
              </a:xfrm>
              <a:prstGeom prst="straightConnector1">
                <a:avLst/>
              </a:prstGeom>
              <a:ln w="57150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מחבר חץ ישר 38">
                <a:extLst>
                  <a:ext uri="{FF2B5EF4-FFF2-40B4-BE49-F238E27FC236}">
                    <a16:creationId xmlns:a16="http://schemas.microsoft.com/office/drawing/2014/main" id="{89B9BB5C-56E2-AB43-BF49-30E01411A2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51334" y="4419600"/>
                <a:ext cx="453467" cy="16002"/>
              </a:xfrm>
              <a:prstGeom prst="straightConnector1">
                <a:avLst/>
              </a:prstGeom>
              <a:ln w="57150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מחבר חץ ישר 39">
                <a:extLst>
                  <a:ext uri="{FF2B5EF4-FFF2-40B4-BE49-F238E27FC236}">
                    <a16:creationId xmlns:a16="http://schemas.microsoft.com/office/drawing/2014/main" id="{98E3AB40-778B-8040-B4D2-431AE8EF38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53944" y="3686556"/>
                <a:ext cx="389128" cy="306324"/>
              </a:xfrm>
              <a:prstGeom prst="straightConnector1">
                <a:avLst/>
              </a:prstGeom>
              <a:ln w="57150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מחבר חץ ישר 40">
                <a:extLst>
                  <a:ext uri="{FF2B5EF4-FFF2-40B4-BE49-F238E27FC236}">
                    <a16:creationId xmlns:a16="http://schemas.microsoft.com/office/drawing/2014/main" id="{8C1C5663-2281-FA4A-A8DD-AA46836137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33192" y="3122676"/>
                <a:ext cx="389128" cy="306324"/>
              </a:xfrm>
              <a:prstGeom prst="straightConnector1">
                <a:avLst/>
              </a:prstGeom>
              <a:ln w="57150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מחבר חץ ישר 41">
                <a:extLst>
                  <a:ext uri="{FF2B5EF4-FFF2-40B4-BE49-F238E27FC236}">
                    <a16:creationId xmlns:a16="http://schemas.microsoft.com/office/drawing/2014/main" id="{372AD019-C8E4-544C-B8BD-6E30DBA03F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7273" y="3533394"/>
                <a:ext cx="389128" cy="306324"/>
              </a:xfrm>
              <a:prstGeom prst="straightConnector1">
                <a:avLst/>
              </a:prstGeom>
              <a:ln w="57150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מחבר חץ ישר 42">
                <a:extLst>
                  <a:ext uri="{FF2B5EF4-FFF2-40B4-BE49-F238E27FC236}">
                    <a16:creationId xmlns:a16="http://schemas.microsoft.com/office/drawing/2014/main" id="{219BB1AA-EFDB-D640-A907-70BFF54869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9945" y="2612898"/>
                <a:ext cx="389128" cy="306324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מחבר חץ ישר 43">
                <a:extLst>
                  <a:ext uri="{FF2B5EF4-FFF2-40B4-BE49-F238E27FC236}">
                    <a16:creationId xmlns:a16="http://schemas.microsoft.com/office/drawing/2014/main" id="{0928B77E-5F4A-8A4F-97B2-0E81A468E1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73844" y="2679954"/>
                <a:ext cx="389128" cy="306324"/>
              </a:xfrm>
              <a:prstGeom prst="straightConnector1">
                <a:avLst/>
              </a:prstGeom>
              <a:ln w="57150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מחבר חץ ישר 44">
                <a:extLst>
                  <a:ext uri="{FF2B5EF4-FFF2-40B4-BE49-F238E27FC236}">
                    <a16:creationId xmlns:a16="http://schemas.microsoft.com/office/drawing/2014/main" id="{1DEA57B7-D3DE-E147-800D-C9F97B6785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90869" y="1692402"/>
                <a:ext cx="389128" cy="306324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מחבר חץ ישר 45">
                <a:extLst>
                  <a:ext uri="{FF2B5EF4-FFF2-40B4-BE49-F238E27FC236}">
                    <a16:creationId xmlns:a16="http://schemas.microsoft.com/office/drawing/2014/main" id="{59AAD16D-33F8-F94A-A8E1-AA78CC0D67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62841" y="1639062"/>
                <a:ext cx="389128" cy="306324"/>
              </a:xfrm>
              <a:prstGeom prst="straightConnector1">
                <a:avLst/>
              </a:prstGeom>
              <a:ln w="57150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מחבר חץ ישר 46">
                <a:extLst>
                  <a:ext uri="{FF2B5EF4-FFF2-40B4-BE49-F238E27FC236}">
                    <a16:creationId xmlns:a16="http://schemas.microsoft.com/office/drawing/2014/main" id="{8D642A57-6BFD-AA42-B35E-32BA8ECDDF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79997" y="2099310"/>
                <a:ext cx="389128" cy="306324"/>
              </a:xfrm>
              <a:prstGeom prst="straightConnector1">
                <a:avLst/>
              </a:prstGeom>
              <a:ln w="57150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מחבר חץ ישר 47">
                <a:extLst>
                  <a:ext uri="{FF2B5EF4-FFF2-40B4-BE49-F238E27FC236}">
                    <a16:creationId xmlns:a16="http://schemas.microsoft.com/office/drawing/2014/main" id="{28BE1C09-FA0B-C048-9272-87A24C27F1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62972" y="1956054"/>
                <a:ext cx="389128" cy="306324"/>
              </a:xfrm>
              <a:prstGeom prst="straightConnector1">
                <a:avLst/>
              </a:prstGeom>
              <a:ln w="57150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מחבר חץ ישר 48">
                <a:extLst>
                  <a:ext uri="{FF2B5EF4-FFF2-40B4-BE49-F238E27FC236}">
                    <a16:creationId xmlns:a16="http://schemas.microsoft.com/office/drawing/2014/main" id="{347C3A3F-AEB7-A341-A106-DEBF3EA522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22016" y="3890772"/>
                <a:ext cx="388112" cy="17526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מחבר חץ ישר 49">
                <a:extLst>
                  <a:ext uri="{FF2B5EF4-FFF2-40B4-BE49-F238E27FC236}">
                    <a16:creationId xmlns:a16="http://schemas.microsoft.com/office/drawing/2014/main" id="{7D56FC87-0AD0-0B4A-B14B-08C1C9F04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18664" y="3591306"/>
                <a:ext cx="86137" cy="387096"/>
              </a:xfrm>
              <a:prstGeom prst="straightConnector1">
                <a:avLst/>
              </a:prstGeom>
              <a:ln w="57150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מחבר חץ ישר 50">
                <a:extLst>
                  <a:ext uri="{FF2B5EF4-FFF2-40B4-BE49-F238E27FC236}">
                    <a16:creationId xmlns:a16="http://schemas.microsoft.com/office/drawing/2014/main" id="{87081D26-99E4-CF4D-BABD-E6C31E8172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6168" y="3299460"/>
                <a:ext cx="86137" cy="387096"/>
              </a:xfrm>
              <a:prstGeom prst="straightConnector1">
                <a:avLst/>
              </a:prstGeom>
              <a:ln w="57150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מחבר חץ ישר 51">
                <a:extLst>
                  <a:ext uri="{FF2B5EF4-FFF2-40B4-BE49-F238E27FC236}">
                    <a16:creationId xmlns:a16="http://schemas.microsoft.com/office/drawing/2014/main" id="{F198765F-E9A1-5341-9F06-B27A06D029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8330" y="2405634"/>
                <a:ext cx="86137" cy="387096"/>
              </a:xfrm>
              <a:prstGeom prst="straightConnector1">
                <a:avLst/>
              </a:prstGeom>
              <a:ln w="57150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מחבר חץ ישר 52">
                <a:extLst>
                  <a:ext uri="{FF2B5EF4-FFF2-40B4-BE49-F238E27FC236}">
                    <a16:creationId xmlns:a16="http://schemas.microsoft.com/office/drawing/2014/main" id="{706A66DE-9D17-2048-A4FC-67C023F78B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97127" y="2119122"/>
                <a:ext cx="206535" cy="387096"/>
              </a:xfrm>
              <a:prstGeom prst="straightConnector1">
                <a:avLst/>
              </a:prstGeom>
              <a:ln w="57150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מחבר חץ ישר 53">
                <a:extLst>
                  <a:ext uri="{FF2B5EF4-FFF2-40B4-BE49-F238E27FC236}">
                    <a16:creationId xmlns:a16="http://schemas.microsoft.com/office/drawing/2014/main" id="{7FC2D3D6-07E2-C342-AA2D-6E65BF979D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54221" y="3283458"/>
                <a:ext cx="453467" cy="16002"/>
              </a:xfrm>
              <a:prstGeom prst="straightConnector1">
                <a:avLst/>
              </a:prstGeom>
              <a:ln w="57150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מחבר חץ ישר 54">
                <a:extLst>
                  <a:ext uri="{FF2B5EF4-FFF2-40B4-BE49-F238E27FC236}">
                    <a16:creationId xmlns:a16="http://schemas.microsoft.com/office/drawing/2014/main" id="{1CD2670C-71BE-7949-90C9-7559D0303E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47110" y="2583180"/>
                <a:ext cx="453467" cy="16002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מחבר חץ ישר 55">
                <a:extLst>
                  <a:ext uri="{FF2B5EF4-FFF2-40B4-BE49-F238E27FC236}">
                    <a16:creationId xmlns:a16="http://schemas.microsoft.com/office/drawing/2014/main" id="{4658CB6B-33BF-2340-A3FF-34DDFA43B5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00591" y="2787520"/>
                <a:ext cx="273970" cy="341695"/>
              </a:xfrm>
              <a:prstGeom prst="straightConnector1">
                <a:avLst/>
              </a:prstGeom>
              <a:ln w="57150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מחבר חץ ישר 56">
                <a:extLst>
                  <a:ext uri="{FF2B5EF4-FFF2-40B4-BE49-F238E27FC236}">
                    <a16:creationId xmlns:a16="http://schemas.microsoft.com/office/drawing/2014/main" id="{6572292E-4403-9445-BDCF-54D79F040F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61567" y="2928047"/>
                <a:ext cx="80153" cy="402336"/>
              </a:xfrm>
              <a:prstGeom prst="straightConnector1">
                <a:avLst/>
              </a:prstGeom>
              <a:ln w="57150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חץ: ימינה 1">
            <a:extLst>
              <a:ext uri="{FF2B5EF4-FFF2-40B4-BE49-F238E27FC236}">
                <a16:creationId xmlns:a16="http://schemas.microsoft.com/office/drawing/2014/main" id="{8D0B4C36-4B96-0449-84B8-B1287137D0FA}"/>
              </a:ext>
            </a:extLst>
          </p:cNvPr>
          <p:cNvSpPr/>
          <p:nvPr/>
        </p:nvSpPr>
        <p:spPr>
          <a:xfrm rot="19087540">
            <a:off x="6768283" y="2100666"/>
            <a:ext cx="5073752" cy="2448870"/>
          </a:xfrm>
          <a:prstGeom prst="rightArrow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he-IL"/>
          </a:p>
        </p:txBody>
      </p:sp>
      <p:grpSp>
        <p:nvGrpSpPr>
          <p:cNvPr id="58" name="קבוצה 57">
            <a:extLst>
              <a:ext uri="{FF2B5EF4-FFF2-40B4-BE49-F238E27FC236}">
                <a16:creationId xmlns:a16="http://schemas.microsoft.com/office/drawing/2014/main" id="{AAEA67B1-016C-2D49-A9F0-6558AD68E370}"/>
              </a:ext>
            </a:extLst>
          </p:cNvPr>
          <p:cNvGrpSpPr/>
          <p:nvPr/>
        </p:nvGrpSpPr>
        <p:grpSpPr>
          <a:xfrm>
            <a:off x="7442708" y="1738832"/>
            <a:ext cx="3523135" cy="3265222"/>
            <a:chOff x="7442708" y="1738832"/>
            <a:chExt cx="3523135" cy="3265222"/>
          </a:xfrm>
        </p:grpSpPr>
        <p:cxnSp>
          <p:nvCxnSpPr>
            <p:cNvPr id="59" name="מחבר חץ ישר 58">
              <a:extLst>
                <a:ext uri="{FF2B5EF4-FFF2-40B4-BE49-F238E27FC236}">
                  <a16:creationId xmlns:a16="http://schemas.microsoft.com/office/drawing/2014/main" id="{DC29882B-2DE6-8F43-9953-2CB341B08A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42708" y="4066032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חץ ישר 59">
              <a:extLst>
                <a:ext uri="{FF2B5EF4-FFF2-40B4-BE49-F238E27FC236}">
                  <a16:creationId xmlns:a16="http://schemas.microsoft.com/office/drawing/2014/main" id="{B72E8B97-06C2-8B49-98BE-491B860E0F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5108" y="4218432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מחבר חץ ישר 60">
              <a:extLst>
                <a:ext uri="{FF2B5EF4-FFF2-40B4-BE49-F238E27FC236}">
                  <a16:creationId xmlns:a16="http://schemas.microsoft.com/office/drawing/2014/main" id="{5ADB7119-6CFC-EF4D-B7B1-C1AF6EEB69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61370" y="3652993"/>
              <a:ext cx="360172" cy="32842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מחבר חץ ישר 61">
              <a:extLst>
                <a:ext uri="{FF2B5EF4-FFF2-40B4-BE49-F238E27FC236}">
                  <a16:creationId xmlns:a16="http://schemas.microsoft.com/office/drawing/2014/main" id="{76AD7294-26C7-EC4C-85E6-C18462312B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99908" y="4523232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מחבר חץ ישר 62">
              <a:extLst>
                <a:ext uri="{FF2B5EF4-FFF2-40B4-BE49-F238E27FC236}">
                  <a16:creationId xmlns:a16="http://schemas.microsoft.com/office/drawing/2014/main" id="{6BF472A8-24BF-AB45-B802-EA73BC17A3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2308" y="4675632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מחבר חץ ישר 63">
              <a:extLst>
                <a:ext uri="{FF2B5EF4-FFF2-40B4-BE49-F238E27FC236}">
                  <a16:creationId xmlns:a16="http://schemas.microsoft.com/office/drawing/2014/main" id="{950C4182-ADE1-0B49-947D-CAB4F07994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2347" y="3661791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מחבר חץ ישר 64">
              <a:extLst>
                <a:ext uri="{FF2B5EF4-FFF2-40B4-BE49-F238E27FC236}">
                  <a16:creationId xmlns:a16="http://schemas.microsoft.com/office/drawing/2014/main" id="{8272666D-D060-C042-BEA0-D7C98B8420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67147" y="3966591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מחבר חץ ישר 65">
              <a:extLst>
                <a:ext uri="{FF2B5EF4-FFF2-40B4-BE49-F238E27FC236}">
                  <a16:creationId xmlns:a16="http://schemas.microsoft.com/office/drawing/2014/main" id="{AD84AA47-7C09-E44C-9531-4315AC71E0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1947" y="4271391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מחבר חץ ישר 66">
              <a:extLst>
                <a:ext uri="{FF2B5EF4-FFF2-40B4-BE49-F238E27FC236}">
                  <a16:creationId xmlns:a16="http://schemas.microsoft.com/office/drawing/2014/main" id="{FA248E6E-08CC-6C42-AD22-DE402F2359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77766" y="2080621"/>
              <a:ext cx="360172" cy="328422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מחבר חץ ישר 67">
              <a:extLst>
                <a:ext uri="{FF2B5EF4-FFF2-40B4-BE49-F238E27FC236}">
                  <a16:creationId xmlns:a16="http://schemas.microsoft.com/office/drawing/2014/main" id="{9D4BC6E7-CFC0-D345-9160-D32EC1383C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7142" y="3566979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מחבר חץ ישר 68">
              <a:extLst>
                <a:ext uri="{FF2B5EF4-FFF2-40B4-BE49-F238E27FC236}">
                  <a16:creationId xmlns:a16="http://schemas.microsoft.com/office/drawing/2014/main" id="{F961A3E3-8BFA-E441-B5BC-12F51FEC03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36400" y="3839718"/>
              <a:ext cx="360172" cy="32842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מחבר חץ ישר 69">
              <a:extLst>
                <a:ext uri="{FF2B5EF4-FFF2-40B4-BE49-F238E27FC236}">
                  <a16:creationId xmlns:a16="http://schemas.microsoft.com/office/drawing/2014/main" id="{2DC8C302-7072-D841-827F-D6F12A647C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31942" y="3871779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מחבר חץ ישר 70">
              <a:extLst>
                <a:ext uri="{FF2B5EF4-FFF2-40B4-BE49-F238E27FC236}">
                  <a16:creationId xmlns:a16="http://schemas.microsoft.com/office/drawing/2014/main" id="{9426BA82-C19F-E14F-8821-9519B514B5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8456" y="2892990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מחבר חץ ישר 71">
              <a:extLst>
                <a:ext uri="{FF2B5EF4-FFF2-40B4-BE49-F238E27FC236}">
                  <a16:creationId xmlns:a16="http://schemas.microsoft.com/office/drawing/2014/main" id="{88A76F11-542E-7C4C-9675-6B44028346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26886" y="3092810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מחבר חץ ישר 72">
              <a:extLst>
                <a:ext uri="{FF2B5EF4-FFF2-40B4-BE49-F238E27FC236}">
                  <a16:creationId xmlns:a16="http://schemas.microsoft.com/office/drawing/2014/main" id="{7D2D9E18-0292-B846-86DD-55B6414FBC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5656" y="3350190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מחבר חץ ישר 73">
              <a:extLst>
                <a:ext uri="{FF2B5EF4-FFF2-40B4-BE49-F238E27FC236}">
                  <a16:creationId xmlns:a16="http://schemas.microsoft.com/office/drawing/2014/main" id="{A9E41E28-ECAE-4A4C-9CDF-F5A69E616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38056" y="3502590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מחבר חץ ישר 74">
              <a:extLst>
                <a:ext uri="{FF2B5EF4-FFF2-40B4-BE49-F238E27FC236}">
                  <a16:creationId xmlns:a16="http://schemas.microsoft.com/office/drawing/2014/main" id="{F4182623-E204-E643-8561-764FAA6E19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8284" y="2618737"/>
              <a:ext cx="360172" cy="328422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מחבר חץ ישר 75">
              <a:extLst>
                <a:ext uri="{FF2B5EF4-FFF2-40B4-BE49-F238E27FC236}">
                  <a16:creationId xmlns:a16="http://schemas.microsoft.com/office/drawing/2014/main" id="{3BEAA1DE-EBFC-464E-A67B-769CF2506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30116" y="2832291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מחבר חץ ישר 76">
              <a:extLst>
                <a:ext uri="{FF2B5EF4-FFF2-40B4-BE49-F238E27FC236}">
                  <a16:creationId xmlns:a16="http://schemas.microsoft.com/office/drawing/2014/main" id="{E9E80900-D988-B346-BE03-C6071F882E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2516" y="2984691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מחבר חץ ישר 77">
              <a:extLst>
                <a:ext uri="{FF2B5EF4-FFF2-40B4-BE49-F238E27FC236}">
                  <a16:creationId xmlns:a16="http://schemas.microsoft.com/office/drawing/2014/main" id="{E8211340-CE18-F44C-AD82-9FF7A2138B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7058" y="4146042"/>
              <a:ext cx="360172" cy="328422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מחבר חץ ישר 78">
              <a:extLst>
                <a:ext uri="{FF2B5EF4-FFF2-40B4-BE49-F238E27FC236}">
                  <a16:creationId xmlns:a16="http://schemas.microsoft.com/office/drawing/2014/main" id="{880FA2C7-49A3-BD43-9381-FA8E8714A4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22176" y="2161992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מחבר חץ ישר 79">
              <a:extLst>
                <a:ext uri="{FF2B5EF4-FFF2-40B4-BE49-F238E27FC236}">
                  <a16:creationId xmlns:a16="http://schemas.microsoft.com/office/drawing/2014/main" id="{CDDCBE16-43BB-D949-A93E-955F7F3C3C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26976" y="2466792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מחבר חץ ישר 80">
              <a:extLst>
                <a:ext uri="{FF2B5EF4-FFF2-40B4-BE49-F238E27FC236}">
                  <a16:creationId xmlns:a16="http://schemas.microsoft.com/office/drawing/2014/main" id="{FBC384BE-E485-844D-BF5C-9C5729BE94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31776" y="2771592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מחבר חץ ישר 81">
              <a:extLst>
                <a:ext uri="{FF2B5EF4-FFF2-40B4-BE49-F238E27FC236}">
                  <a16:creationId xmlns:a16="http://schemas.microsoft.com/office/drawing/2014/main" id="{E8C34844-09DC-5843-AC1B-B577308D28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19036" y="1796493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מחבר חץ ישר 82">
              <a:extLst>
                <a:ext uri="{FF2B5EF4-FFF2-40B4-BE49-F238E27FC236}">
                  <a16:creationId xmlns:a16="http://schemas.microsoft.com/office/drawing/2014/main" id="{D678DCE2-FD18-DD45-BE06-3D27C9D259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3836" y="2101293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מחבר חץ ישר 83">
              <a:extLst>
                <a:ext uri="{FF2B5EF4-FFF2-40B4-BE49-F238E27FC236}">
                  <a16:creationId xmlns:a16="http://schemas.microsoft.com/office/drawing/2014/main" id="{20B4D74C-8BC9-E146-9151-12C12BBA37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28636" y="2406093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מחבר חץ ישר 84">
              <a:extLst>
                <a:ext uri="{FF2B5EF4-FFF2-40B4-BE49-F238E27FC236}">
                  <a16:creationId xmlns:a16="http://schemas.microsoft.com/office/drawing/2014/main" id="{17607A99-7572-A746-83AE-8A76947B6D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92300" y="1738832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מחבר חץ ישר 85">
              <a:extLst>
                <a:ext uri="{FF2B5EF4-FFF2-40B4-BE49-F238E27FC236}">
                  <a16:creationId xmlns:a16="http://schemas.microsoft.com/office/drawing/2014/main" id="{1CD19D12-422C-2747-BF20-A5E79A1E96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05671" y="1778713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מחבר חץ ישר 86">
              <a:extLst>
                <a:ext uri="{FF2B5EF4-FFF2-40B4-BE49-F238E27FC236}">
                  <a16:creationId xmlns:a16="http://schemas.microsoft.com/office/drawing/2014/main" id="{0E1F6D99-A062-D245-928B-076AE7DEDB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84008" y="2599182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מחבר חץ ישר 87">
              <a:extLst>
                <a:ext uri="{FF2B5EF4-FFF2-40B4-BE49-F238E27FC236}">
                  <a16:creationId xmlns:a16="http://schemas.microsoft.com/office/drawing/2014/main" id="{EAD06C7A-0DAF-9240-AF9F-4A77DC643B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0545" y="3214318"/>
              <a:ext cx="360172" cy="328422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מלבן 90">
            <a:extLst>
              <a:ext uri="{FF2B5EF4-FFF2-40B4-BE49-F238E27FC236}">
                <a16:creationId xmlns:a16="http://schemas.microsoft.com/office/drawing/2014/main" id="{16B08808-BB3C-E846-B6FB-A04C1F604BCE}"/>
              </a:ext>
            </a:extLst>
          </p:cNvPr>
          <p:cNvSpPr/>
          <p:nvPr/>
        </p:nvSpPr>
        <p:spPr>
          <a:xfrm>
            <a:off x="459136" y="2027557"/>
            <a:ext cx="1961722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r" rtl="1"/>
            <a:r>
              <a:rPr lang="he-IL" sz="2400" b="1" dirty="0">
                <a:solidFill>
                  <a:schemeClr val="bg1"/>
                </a:solidFill>
              </a:rPr>
              <a:t>המצב היום</a:t>
            </a:r>
            <a:endParaRPr lang="he-IL" sz="2000" b="1" dirty="0">
              <a:solidFill>
                <a:schemeClr val="bg1"/>
              </a:solidFill>
            </a:endParaRPr>
          </a:p>
        </p:txBody>
      </p:sp>
      <p:cxnSp>
        <p:nvCxnSpPr>
          <p:cNvPr id="92" name="מחבר חץ ישר 91">
            <a:extLst>
              <a:ext uri="{FF2B5EF4-FFF2-40B4-BE49-F238E27FC236}">
                <a16:creationId xmlns:a16="http://schemas.microsoft.com/office/drawing/2014/main" id="{C79CDF22-120C-AD47-B1F2-FACF0DC90FFD}"/>
              </a:ext>
            </a:extLst>
          </p:cNvPr>
          <p:cNvCxnSpPr>
            <a:cxnSpLocks/>
          </p:cNvCxnSpPr>
          <p:nvPr/>
        </p:nvCxnSpPr>
        <p:spPr>
          <a:xfrm>
            <a:off x="1645971" y="2579996"/>
            <a:ext cx="673414" cy="49249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קבוצה 100">
            <a:extLst>
              <a:ext uri="{FF2B5EF4-FFF2-40B4-BE49-F238E27FC236}">
                <a16:creationId xmlns:a16="http://schemas.microsoft.com/office/drawing/2014/main" id="{AA476973-279B-5C49-9CC5-2275EBFC117D}"/>
              </a:ext>
            </a:extLst>
          </p:cNvPr>
          <p:cNvGrpSpPr/>
          <p:nvPr/>
        </p:nvGrpSpPr>
        <p:grpSpPr>
          <a:xfrm>
            <a:off x="7325036" y="2888455"/>
            <a:ext cx="2922452" cy="729458"/>
            <a:chOff x="7325036" y="2888455"/>
            <a:chExt cx="2922452" cy="729458"/>
          </a:xfrm>
        </p:grpSpPr>
        <p:cxnSp>
          <p:nvCxnSpPr>
            <p:cNvPr id="94" name="מחבר חץ ישר 93">
              <a:extLst>
                <a:ext uri="{FF2B5EF4-FFF2-40B4-BE49-F238E27FC236}">
                  <a16:creationId xmlns:a16="http://schemas.microsoft.com/office/drawing/2014/main" id="{498766B9-85AB-AC4C-B0E8-193D2A8B35F5}"/>
                </a:ext>
              </a:extLst>
            </p:cNvPr>
            <p:cNvCxnSpPr>
              <a:cxnSpLocks/>
            </p:cNvCxnSpPr>
            <p:nvPr/>
          </p:nvCxnSpPr>
          <p:spPr>
            <a:xfrm>
              <a:off x="7325036" y="2888455"/>
              <a:ext cx="810031" cy="4807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מחבר חץ ישר 96">
              <a:extLst>
                <a:ext uri="{FF2B5EF4-FFF2-40B4-BE49-F238E27FC236}">
                  <a16:creationId xmlns:a16="http://schemas.microsoft.com/office/drawing/2014/main" id="{53AB820A-7EEA-4644-95A6-05D7436D8F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34916" y="3137091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מחבר חץ ישר 97">
              <a:extLst>
                <a:ext uri="{FF2B5EF4-FFF2-40B4-BE49-F238E27FC236}">
                  <a16:creationId xmlns:a16="http://schemas.microsoft.com/office/drawing/2014/main" id="{72B29435-2609-D24C-A3DF-6D89AF83BE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7316" y="3289491"/>
              <a:ext cx="360172" cy="328422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מלבן 99">
            <a:extLst>
              <a:ext uri="{FF2B5EF4-FFF2-40B4-BE49-F238E27FC236}">
                <a16:creationId xmlns:a16="http://schemas.microsoft.com/office/drawing/2014/main" id="{3F1388DC-4990-314F-97A7-8A422D21AC27}"/>
              </a:ext>
            </a:extLst>
          </p:cNvPr>
          <p:cNvSpPr/>
          <p:nvPr/>
        </p:nvSpPr>
        <p:spPr>
          <a:xfrm>
            <a:off x="5925767" y="2249849"/>
            <a:ext cx="1961722" cy="461665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he-IL" sz="2400" b="1" dirty="0">
                <a:solidFill>
                  <a:schemeClr val="bg1"/>
                </a:solidFill>
              </a:rPr>
              <a:t>המצב הרצוי</a:t>
            </a:r>
            <a:endParaRPr lang="he-IL" sz="2000" b="1" dirty="0">
              <a:solidFill>
                <a:schemeClr val="bg1"/>
              </a:solidFill>
            </a:endParaRPr>
          </a:p>
        </p:txBody>
      </p:sp>
      <p:pic>
        <p:nvPicPr>
          <p:cNvPr id="93" name="תמונה 92">
            <a:extLst>
              <a:ext uri="{FF2B5EF4-FFF2-40B4-BE49-F238E27FC236}">
                <a16:creationId xmlns:a16="http://schemas.microsoft.com/office/drawing/2014/main" id="{3142A471-4F71-A6E0-AAB5-E3C63E77B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95" name="TextBox 4">
            <a:extLst>
              <a:ext uri="{FF2B5EF4-FFF2-40B4-BE49-F238E27FC236}">
                <a16:creationId xmlns:a16="http://schemas.microsoft.com/office/drawing/2014/main" id="{256CB918-C322-9F7C-B22D-F8FE97AE8953}"/>
              </a:ext>
            </a:extLst>
          </p:cNvPr>
          <p:cNvSpPr txBox="1"/>
          <p:nvPr/>
        </p:nvSpPr>
        <p:spPr>
          <a:xfrm>
            <a:off x="5" y="6713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6" name="מחבר ישר 95">
            <a:extLst>
              <a:ext uri="{FF2B5EF4-FFF2-40B4-BE49-F238E27FC236}">
                <a16:creationId xmlns:a16="http://schemas.microsoft.com/office/drawing/2014/main" id="{11E5C6C2-FB5D-8693-2796-99243CE4A56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אליפסה 98">
            <a:extLst>
              <a:ext uri="{FF2B5EF4-FFF2-40B4-BE49-F238E27FC236}">
                <a16:creationId xmlns:a16="http://schemas.microsoft.com/office/drawing/2014/main" id="{48597157-6176-117E-1532-7B053B0587FD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81F5AA2E-E9EA-E53B-1DF5-12C2760C7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grpSp>
        <p:nvGrpSpPr>
          <p:cNvPr id="103" name="Shape 626">
            <a:extLst>
              <a:ext uri="{FF2B5EF4-FFF2-40B4-BE49-F238E27FC236}">
                <a16:creationId xmlns:a16="http://schemas.microsoft.com/office/drawing/2014/main" id="{52249AF9-AC7E-2D44-CE5F-0DE0AC00FAAC}"/>
              </a:ext>
            </a:extLst>
          </p:cNvPr>
          <p:cNvGrpSpPr/>
          <p:nvPr/>
        </p:nvGrpSpPr>
        <p:grpSpPr>
          <a:xfrm>
            <a:off x="11266" y="4613015"/>
            <a:ext cx="1806398" cy="1938744"/>
            <a:chOff x="-23470" y="-8362"/>
            <a:chExt cx="2278800" cy="2278800"/>
          </a:xfrm>
        </p:grpSpPr>
        <p:sp>
          <p:nvSpPr>
            <p:cNvPr id="104" name="Shape 627">
              <a:extLst>
                <a:ext uri="{FF2B5EF4-FFF2-40B4-BE49-F238E27FC236}">
                  <a16:creationId xmlns:a16="http://schemas.microsoft.com/office/drawing/2014/main" id="{8FC046A6-0BF7-A5AB-40C5-4555A3BE9C1A}"/>
                </a:ext>
              </a:extLst>
            </p:cNvPr>
            <p:cNvSpPr/>
            <p:nvPr/>
          </p:nvSpPr>
          <p:spPr>
            <a:xfrm>
              <a:off x="-23470" y="-8362"/>
              <a:ext cx="2278800" cy="2278800"/>
            </a:xfrm>
            <a:prstGeom prst="ellipse">
              <a:avLst/>
            </a:prstGeom>
            <a:solidFill>
              <a:schemeClr val="accent2">
                <a:alpha val="40780"/>
              </a:scheme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105" name="Shape 628">
              <a:extLst>
                <a:ext uri="{FF2B5EF4-FFF2-40B4-BE49-F238E27FC236}">
                  <a16:creationId xmlns:a16="http://schemas.microsoft.com/office/drawing/2014/main" id="{C097AB11-869F-DCE5-7955-6A874F654FB1}"/>
                </a:ext>
              </a:extLst>
            </p:cNvPr>
            <p:cNvGrpSpPr/>
            <p:nvPr/>
          </p:nvGrpSpPr>
          <p:grpSpPr>
            <a:xfrm>
              <a:off x="186289" y="186289"/>
              <a:ext cx="1906200" cy="1906200"/>
              <a:chOff x="-1" y="-1"/>
              <a:chExt cx="1906200" cy="1906200"/>
            </a:xfrm>
          </p:grpSpPr>
          <p:sp>
            <p:nvSpPr>
              <p:cNvPr id="106" name="Shape 629">
                <a:extLst>
                  <a:ext uri="{FF2B5EF4-FFF2-40B4-BE49-F238E27FC236}">
                    <a16:creationId xmlns:a16="http://schemas.microsoft.com/office/drawing/2014/main" id="{6DEA13F1-CB4E-3572-3FDB-9102345A4EB2}"/>
                  </a:ext>
                </a:extLst>
              </p:cNvPr>
              <p:cNvSpPr/>
              <p:nvPr/>
            </p:nvSpPr>
            <p:spPr>
              <a:xfrm>
                <a:off x="-1" y="-1"/>
                <a:ext cx="1906200" cy="1906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Shape 630">
                <a:extLst>
                  <a:ext uri="{FF2B5EF4-FFF2-40B4-BE49-F238E27FC236}">
                    <a16:creationId xmlns:a16="http://schemas.microsoft.com/office/drawing/2014/main" id="{FCE6F9D2-1B03-A434-0BF9-B1F2D0BD8131}"/>
                  </a:ext>
                </a:extLst>
              </p:cNvPr>
              <p:cNvSpPr/>
              <p:nvPr/>
            </p:nvSpPr>
            <p:spPr>
              <a:xfrm>
                <a:off x="279166" y="696672"/>
                <a:ext cx="1347900" cy="51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Helvetica Neue Light"/>
                  <a:buNone/>
                </a:pPr>
                <a:r>
                  <a:rPr lang="he-IL" sz="2000" dirty="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90,000</a:t>
                </a:r>
                <a:endParaRPr lang="iw" sz="20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grpSp>
        <p:nvGrpSpPr>
          <p:cNvPr id="108" name="Shape 626">
            <a:extLst>
              <a:ext uri="{FF2B5EF4-FFF2-40B4-BE49-F238E27FC236}">
                <a16:creationId xmlns:a16="http://schemas.microsoft.com/office/drawing/2014/main" id="{4C3F3347-336C-9E3E-7F3F-0F2849CC768D}"/>
              </a:ext>
            </a:extLst>
          </p:cNvPr>
          <p:cNvGrpSpPr/>
          <p:nvPr/>
        </p:nvGrpSpPr>
        <p:grpSpPr>
          <a:xfrm>
            <a:off x="4944844" y="3426635"/>
            <a:ext cx="1806398" cy="1938744"/>
            <a:chOff x="-23470" y="-8362"/>
            <a:chExt cx="2278800" cy="2278800"/>
          </a:xfrm>
        </p:grpSpPr>
        <p:sp>
          <p:nvSpPr>
            <p:cNvPr id="109" name="Shape 627">
              <a:extLst>
                <a:ext uri="{FF2B5EF4-FFF2-40B4-BE49-F238E27FC236}">
                  <a16:creationId xmlns:a16="http://schemas.microsoft.com/office/drawing/2014/main" id="{9133A364-93A9-E542-BE8C-68C627D172BE}"/>
                </a:ext>
              </a:extLst>
            </p:cNvPr>
            <p:cNvSpPr/>
            <p:nvPr/>
          </p:nvSpPr>
          <p:spPr>
            <a:xfrm>
              <a:off x="-23470" y="-8362"/>
              <a:ext cx="2278800" cy="22788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0780"/>
              </a:scheme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110" name="Shape 628">
              <a:extLst>
                <a:ext uri="{FF2B5EF4-FFF2-40B4-BE49-F238E27FC236}">
                  <a16:creationId xmlns:a16="http://schemas.microsoft.com/office/drawing/2014/main" id="{0233CA0A-10DF-6634-A5F1-F8F9717D0D18}"/>
                </a:ext>
              </a:extLst>
            </p:cNvPr>
            <p:cNvGrpSpPr/>
            <p:nvPr/>
          </p:nvGrpSpPr>
          <p:grpSpPr>
            <a:xfrm>
              <a:off x="186289" y="186289"/>
              <a:ext cx="1906200" cy="1906200"/>
              <a:chOff x="-1" y="-1"/>
              <a:chExt cx="1906200" cy="1906200"/>
            </a:xfrm>
          </p:grpSpPr>
          <p:sp>
            <p:nvSpPr>
              <p:cNvPr id="111" name="Shape 629">
                <a:extLst>
                  <a:ext uri="{FF2B5EF4-FFF2-40B4-BE49-F238E27FC236}">
                    <a16:creationId xmlns:a16="http://schemas.microsoft.com/office/drawing/2014/main" id="{FA2C2E3B-6B4A-BA3D-2B39-9C0670B29B90}"/>
                  </a:ext>
                </a:extLst>
              </p:cNvPr>
              <p:cNvSpPr/>
              <p:nvPr/>
            </p:nvSpPr>
            <p:spPr>
              <a:xfrm>
                <a:off x="-1" y="-1"/>
                <a:ext cx="1906200" cy="1906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Shape 630">
                <a:extLst>
                  <a:ext uri="{FF2B5EF4-FFF2-40B4-BE49-F238E27FC236}">
                    <a16:creationId xmlns:a16="http://schemas.microsoft.com/office/drawing/2014/main" id="{6A80E109-F625-A708-4BB4-2BBE3E0CC926}"/>
                  </a:ext>
                </a:extLst>
              </p:cNvPr>
              <p:cNvSpPr/>
              <p:nvPr/>
            </p:nvSpPr>
            <p:spPr>
              <a:xfrm>
                <a:off x="279166" y="696672"/>
                <a:ext cx="1347900" cy="51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Helvetica Neue Light"/>
                  <a:buNone/>
                </a:pPr>
                <a:r>
                  <a:rPr lang="he-IL" sz="2000" b="1" dirty="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70%</a:t>
                </a:r>
                <a:endParaRPr lang="iw" sz="2000" b="1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grpSp>
        <p:nvGrpSpPr>
          <p:cNvPr id="113" name="Shape 626">
            <a:extLst>
              <a:ext uri="{FF2B5EF4-FFF2-40B4-BE49-F238E27FC236}">
                <a16:creationId xmlns:a16="http://schemas.microsoft.com/office/drawing/2014/main" id="{45F2571E-1C32-9964-3497-CA9F5ED6C66D}"/>
              </a:ext>
            </a:extLst>
          </p:cNvPr>
          <p:cNvGrpSpPr/>
          <p:nvPr/>
        </p:nvGrpSpPr>
        <p:grpSpPr>
          <a:xfrm>
            <a:off x="10128215" y="3910650"/>
            <a:ext cx="1806398" cy="1938744"/>
            <a:chOff x="-23470" y="-8362"/>
            <a:chExt cx="2278800" cy="2278800"/>
          </a:xfrm>
        </p:grpSpPr>
        <p:sp>
          <p:nvSpPr>
            <p:cNvPr id="114" name="Shape 627">
              <a:extLst>
                <a:ext uri="{FF2B5EF4-FFF2-40B4-BE49-F238E27FC236}">
                  <a16:creationId xmlns:a16="http://schemas.microsoft.com/office/drawing/2014/main" id="{1AAC0A5D-50BA-BEBB-15A3-64A57AF33FB0}"/>
                </a:ext>
              </a:extLst>
            </p:cNvPr>
            <p:cNvSpPr/>
            <p:nvPr/>
          </p:nvSpPr>
          <p:spPr>
            <a:xfrm>
              <a:off x="-23470" y="-8362"/>
              <a:ext cx="2278800" cy="2278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40780"/>
              </a:scheme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115" name="Shape 628">
              <a:extLst>
                <a:ext uri="{FF2B5EF4-FFF2-40B4-BE49-F238E27FC236}">
                  <a16:creationId xmlns:a16="http://schemas.microsoft.com/office/drawing/2014/main" id="{90E141DC-503A-92AC-EAEC-A818340693DE}"/>
                </a:ext>
              </a:extLst>
            </p:cNvPr>
            <p:cNvGrpSpPr/>
            <p:nvPr/>
          </p:nvGrpSpPr>
          <p:grpSpPr>
            <a:xfrm>
              <a:off x="186289" y="186289"/>
              <a:ext cx="1906200" cy="1906200"/>
              <a:chOff x="-1" y="-1"/>
              <a:chExt cx="1906200" cy="1906200"/>
            </a:xfrm>
          </p:grpSpPr>
          <p:sp>
            <p:nvSpPr>
              <p:cNvPr id="116" name="Shape 629">
                <a:extLst>
                  <a:ext uri="{FF2B5EF4-FFF2-40B4-BE49-F238E27FC236}">
                    <a16:creationId xmlns:a16="http://schemas.microsoft.com/office/drawing/2014/main" id="{3E6A45D5-752E-00E9-A0EC-9389F7E5C963}"/>
                  </a:ext>
                </a:extLst>
              </p:cNvPr>
              <p:cNvSpPr/>
              <p:nvPr/>
            </p:nvSpPr>
            <p:spPr>
              <a:xfrm>
                <a:off x="-1" y="-1"/>
                <a:ext cx="1906200" cy="19062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Shape 630">
                <a:extLst>
                  <a:ext uri="{FF2B5EF4-FFF2-40B4-BE49-F238E27FC236}">
                    <a16:creationId xmlns:a16="http://schemas.microsoft.com/office/drawing/2014/main" id="{4CDC9CD1-A4A4-CDD1-961B-E366E71FF73B}"/>
                  </a:ext>
                </a:extLst>
              </p:cNvPr>
              <p:cNvSpPr/>
              <p:nvPr/>
            </p:nvSpPr>
            <p:spPr>
              <a:xfrm>
                <a:off x="279166" y="696672"/>
                <a:ext cx="1347900" cy="51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Helvetica Neue Light"/>
                  <a:buNone/>
                </a:pPr>
                <a:r>
                  <a:rPr lang="he-IL" b="1" dirty="0">
                    <a:solidFill>
                      <a:schemeClr val="tx1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50%</a:t>
                </a:r>
                <a:endParaRPr lang="iw" b="1" dirty="0">
                  <a:solidFill>
                    <a:schemeClr val="tx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447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7455" y="1210614"/>
            <a:ext cx="4447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he-IL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7307" y="439684"/>
            <a:ext cx="750108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איך מתמודדים ? ואילו פתרונות</a:t>
            </a:r>
          </a:p>
          <a:p>
            <a:pPr algn="ctr"/>
            <a:r>
              <a:rPr lang="he-I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״הדרך״</a:t>
            </a:r>
          </a:p>
          <a:p>
            <a:pPr algn="ctr"/>
            <a:endParaRPr lang="he-IL" sz="3200" b="1" dirty="0"/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7E29B773-835C-164E-85FF-BCBDF57BBD78}"/>
              </a:ext>
            </a:extLst>
          </p:cNvPr>
          <p:cNvSpPr/>
          <p:nvPr/>
        </p:nvSpPr>
        <p:spPr>
          <a:xfrm>
            <a:off x="8998482" y="2061513"/>
            <a:ext cx="2930487" cy="2485626"/>
          </a:xfrm>
          <a:prstGeom prst="ellipse">
            <a:avLst/>
          </a:prstGeom>
          <a:solidFill>
            <a:srgbClr val="0871B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bg1"/>
                </a:solidFill>
              </a:rPr>
              <a:t>"הבית </a:t>
            </a:r>
            <a:r>
              <a:rPr lang="he-IL" sz="2400" b="1" dirty="0" err="1">
                <a:solidFill>
                  <a:schemeClr val="bg1"/>
                </a:solidFill>
              </a:rPr>
              <a:t>בסטף</a:t>
            </a:r>
            <a:r>
              <a:rPr lang="he-IL" sz="2400" b="1" dirty="0">
                <a:solidFill>
                  <a:schemeClr val="bg1"/>
                </a:solidFill>
              </a:rPr>
              <a:t>"  </a:t>
            </a:r>
            <a:r>
              <a:rPr lang="he-IL" dirty="0">
                <a:solidFill>
                  <a:schemeClr val="bg1"/>
                </a:solidFill>
              </a:rPr>
              <a:t>מסגרת תעסוקתית חינוכית לנערות וצעירות בסיכוי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9F45F3AE-9E9C-8C41-9B6D-E0FC9839D838}"/>
              </a:ext>
            </a:extLst>
          </p:cNvPr>
          <p:cNvSpPr/>
          <p:nvPr/>
        </p:nvSpPr>
        <p:spPr>
          <a:xfrm>
            <a:off x="5176030" y="2441720"/>
            <a:ext cx="2930487" cy="2485626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bg1"/>
                </a:solidFill>
              </a:rPr>
              <a:t>"נוטעים יחד" </a:t>
            </a:r>
            <a:r>
              <a:rPr lang="he-IL" dirty="0">
                <a:solidFill>
                  <a:schemeClr val="bg1"/>
                </a:solidFill>
              </a:rPr>
              <a:t>תכנית תעסוקתית הוליסטית לנוער נושר </a:t>
            </a: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4E26BFBF-B8B4-B24F-87F0-94EA6AFA95B6}"/>
              </a:ext>
            </a:extLst>
          </p:cNvPr>
          <p:cNvSpPr/>
          <p:nvPr/>
        </p:nvSpPr>
        <p:spPr>
          <a:xfrm>
            <a:off x="1043695" y="1797162"/>
            <a:ext cx="2835006" cy="2485626"/>
          </a:xfrm>
          <a:prstGeom prst="ellipse">
            <a:avLst/>
          </a:prstGeom>
          <a:solidFill>
            <a:srgbClr val="8DC7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00B050"/>
              </a:solidFill>
            </a:endParaRPr>
          </a:p>
          <a:p>
            <a:pPr algn="ctr"/>
            <a:r>
              <a:rPr lang="he-IL" sz="2800" b="1" dirty="0">
                <a:solidFill>
                  <a:schemeClr val="tx1"/>
                </a:solidFill>
              </a:rPr>
              <a:t>"הבשורה הירוקה" </a:t>
            </a:r>
            <a:r>
              <a:rPr lang="he-IL" dirty="0">
                <a:solidFill>
                  <a:schemeClr val="tx1"/>
                </a:solidFill>
              </a:rPr>
              <a:t>תכנית לנוער נושר בחוות חקלאיות </a:t>
            </a:r>
          </a:p>
        </p:txBody>
      </p: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1B2B9DA7-AC20-1045-BF64-B92B98512210}"/>
              </a:ext>
            </a:extLst>
          </p:cNvPr>
          <p:cNvCxnSpPr>
            <a:cxnSpLocks/>
          </p:cNvCxnSpPr>
          <p:nvPr/>
        </p:nvCxnSpPr>
        <p:spPr>
          <a:xfrm flipH="1">
            <a:off x="4417455" y="1733834"/>
            <a:ext cx="1678545" cy="6219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מחבר חץ ישר 24">
            <a:extLst>
              <a:ext uri="{FF2B5EF4-FFF2-40B4-BE49-F238E27FC236}">
                <a16:creationId xmlns:a16="http://schemas.microsoft.com/office/drawing/2014/main" id="{5D41133A-DD74-164F-8268-BCF70EA86224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6940253" y="1807606"/>
            <a:ext cx="17598" cy="571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מחבר חץ ישר 25">
            <a:extLst>
              <a:ext uri="{FF2B5EF4-FFF2-40B4-BE49-F238E27FC236}">
                <a16:creationId xmlns:a16="http://schemas.microsoft.com/office/drawing/2014/main" id="{463C3F36-5AF5-434B-B5E7-E95F4C30273A}"/>
              </a:ext>
            </a:extLst>
          </p:cNvPr>
          <p:cNvCxnSpPr>
            <a:cxnSpLocks/>
          </p:cNvCxnSpPr>
          <p:nvPr/>
        </p:nvCxnSpPr>
        <p:spPr>
          <a:xfrm>
            <a:off x="7920974" y="1647370"/>
            <a:ext cx="1102415" cy="5619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4">
            <a:extLst>
              <a:ext uri="{FF2B5EF4-FFF2-40B4-BE49-F238E27FC236}">
                <a16:creationId xmlns:a16="http://schemas.microsoft.com/office/drawing/2014/main" id="{EDB00DEF-46DE-AA89-FD9F-0FA63ED35331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4FE9E46B-0110-EFB8-D41D-52951FF63A5C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D77C090D-037B-3523-AF2A-0520E154FA6E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3442E5AA-29E6-C839-9334-69669B1B2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pic>
        <p:nvPicPr>
          <p:cNvPr id="27" name="תמונה 26" descr="תמונה שמכילה בניין, חוץ, עגלה&#10;&#10;התיאור נוצר באופן אוטומטי">
            <a:extLst>
              <a:ext uri="{FF2B5EF4-FFF2-40B4-BE49-F238E27FC236}">
                <a16:creationId xmlns:a16="http://schemas.microsoft.com/office/drawing/2014/main" id="{76239174-43B8-741B-7769-73940D2E3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962" y="4990390"/>
            <a:ext cx="1178937" cy="173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תמונה 28" descr="תמונה שמכילה עץ, חוץ, אדם, עמידה&#10;&#10;התיאור נוצר באופן אוטומטי">
            <a:extLst>
              <a:ext uri="{FF2B5EF4-FFF2-40B4-BE49-F238E27FC236}">
                <a16:creationId xmlns:a16="http://schemas.microsoft.com/office/drawing/2014/main" id="{093250F5-2400-F7C3-7139-960AD13C2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13" y="4317442"/>
            <a:ext cx="1905418" cy="2540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תמונה 30" descr="תמונה שמכילה אדם, קבוצה&#10;&#10;התיאור נוצר באופן אוטומטי">
            <a:extLst>
              <a:ext uri="{FF2B5EF4-FFF2-40B4-BE49-F238E27FC236}">
                <a16:creationId xmlns:a16="http://schemas.microsoft.com/office/drawing/2014/main" id="{8347FA7D-2EAB-55BF-03FD-24E9A75FF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482" y="4547139"/>
            <a:ext cx="2930487" cy="2197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904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707DCE6-0647-6B31-92C9-3D65F775D1A1}"/>
              </a:ext>
            </a:extLst>
          </p:cNvPr>
          <p:cNvSpPr/>
          <p:nvPr/>
        </p:nvSpPr>
        <p:spPr>
          <a:xfrm>
            <a:off x="1475798" y="690062"/>
            <a:ext cx="9240404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7200" b="1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צרכים מיוחדים</a:t>
            </a:r>
          </a:p>
          <a:p>
            <a:pPr algn="ctr"/>
            <a:r>
              <a:rPr lang="he-IL" sz="3200" b="1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"מתי בפעם האחרונה עשית משהו בשביל משהו.."</a:t>
            </a:r>
          </a:p>
        </p:txBody>
      </p:sp>
      <p:grpSp>
        <p:nvGrpSpPr>
          <p:cNvPr id="9" name="Shape 612">
            <a:extLst>
              <a:ext uri="{FF2B5EF4-FFF2-40B4-BE49-F238E27FC236}">
                <a16:creationId xmlns:a16="http://schemas.microsoft.com/office/drawing/2014/main" id="{0C0B4F66-B247-7631-14DA-5B7652D1086B}"/>
              </a:ext>
            </a:extLst>
          </p:cNvPr>
          <p:cNvGrpSpPr/>
          <p:nvPr/>
        </p:nvGrpSpPr>
        <p:grpSpPr>
          <a:xfrm>
            <a:off x="9600314" y="2676440"/>
            <a:ext cx="2231775" cy="2231775"/>
            <a:chOff x="-1" y="-1"/>
            <a:chExt cx="2975700" cy="2975700"/>
          </a:xfrm>
        </p:grpSpPr>
        <p:sp>
          <p:nvSpPr>
            <p:cNvPr id="19" name="Shape 613">
              <a:extLst>
                <a:ext uri="{FF2B5EF4-FFF2-40B4-BE49-F238E27FC236}">
                  <a16:creationId xmlns:a16="http://schemas.microsoft.com/office/drawing/2014/main" id="{191D8AA0-CFE0-9353-A260-B53D1D12207A}"/>
                </a:ext>
              </a:extLst>
            </p:cNvPr>
            <p:cNvSpPr/>
            <p:nvPr/>
          </p:nvSpPr>
          <p:spPr>
            <a:xfrm>
              <a:off x="-1" y="-1"/>
              <a:ext cx="2975700" cy="2975700"/>
            </a:xfrm>
            <a:prstGeom prst="ellipse">
              <a:avLst/>
            </a:prstGeom>
            <a:solidFill>
              <a:schemeClr val="accent1">
                <a:alpha val="40780"/>
              </a:scheme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20" name="Shape 614">
              <a:extLst>
                <a:ext uri="{FF2B5EF4-FFF2-40B4-BE49-F238E27FC236}">
                  <a16:creationId xmlns:a16="http://schemas.microsoft.com/office/drawing/2014/main" id="{BBA5FDA1-13F7-C201-C7E7-DF236C07F259}"/>
                </a:ext>
              </a:extLst>
            </p:cNvPr>
            <p:cNvGrpSpPr/>
            <p:nvPr/>
          </p:nvGrpSpPr>
          <p:grpSpPr>
            <a:xfrm>
              <a:off x="243260" y="243260"/>
              <a:ext cx="2489100" cy="2489100"/>
              <a:chOff x="-1" y="-1"/>
              <a:chExt cx="2489100" cy="2489100"/>
            </a:xfrm>
          </p:grpSpPr>
          <p:sp>
            <p:nvSpPr>
              <p:cNvPr id="21" name="Shape 615">
                <a:extLst>
                  <a:ext uri="{FF2B5EF4-FFF2-40B4-BE49-F238E27FC236}">
                    <a16:creationId xmlns:a16="http://schemas.microsoft.com/office/drawing/2014/main" id="{8EC7192D-A9DE-02DA-6F25-5564C8860EA5}"/>
                  </a:ext>
                </a:extLst>
              </p:cNvPr>
              <p:cNvSpPr/>
              <p:nvPr/>
            </p:nvSpPr>
            <p:spPr>
              <a:xfrm>
                <a:off x="-1" y="-1"/>
                <a:ext cx="2489100" cy="2489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Shape 616">
                <a:extLst>
                  <a:ext uri="{FF2B5EF4-FFF2-40B4-BE49-F238E27FC236}">
                    <a16:creationId xmlns:a16="http://schemas.microsoft.com/office/drawing/2014/main" id="{7B19E1D4-E094-220A-2200-3EE3C1D72FE7}"/>
                  </a:ext>
                </a:extLst>
              </p:cNvPr>
              <p:cNvSpPr/>
              <p:nvPr/>
            </p:nvSpPr>
            <p:spPr>
              <a:xfrm>
                <a:off x="364539" y="895117"/>
                <a:ext cx="1760100" cy="69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Helvetica Neue Light"/>
                  <a:buNone/>
                </a:pPr>
                <a:r>
                  <a:rPr lang="he-IL" sz="3000" dirty="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ראיית האחר"</a:t>
                </a:r>
                <a:endParaRPr lang="iw" sz="30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grpSp>
        <p:nvGrpSpPr>
          <p:cNvPr id="11" name="Shape 619">
            <a:extLst>
              <a:ext uri="{FF2B5EF4-FFF2-40B4-BE49-F238E27FC236}">
                <a16:creationId xmlns:a16="http://schemas.microsoft.com/office/drawing/2014/main" id="{AF9FB7F5-B8CC-D1BB-25F3-C5067C11D02E}"/>
              </a:ext>
            </a:extLst>
          </p:cNvPr>
          <p:cNvGrpSpPr/>
          <p:nvPr/>
        </p:nvGrpSpPr>
        <p:grpSpPr>
          <a:xfrm>
            <a:off x="473518" y="1871561"/>
            <a:ext cx="2004559" cy="1926519"/>
            <a:chOff x="-2" y="-2"/>
            <a:chExt cx="1263000" cy="1263000"/>
          </a:xfrm>
        </p:grpSpPr>
        <p:sp>
          <p:nvSpPr>
            <p:cNvPr id="17" name="Shape 620">
              <a:extLst>
                <a:ext uri="{FF2B5EF4-FFF2-40B4-BE49-F238E27FC236}">
                  <a16:creationId xmlns:a16="http://schemas.microsoft.com/office/drawing/2014/main" id="{D55FA87D-C81D-515D-222A-BF9147B3978B}"/>
                </a:ext>
              </a:extLst>
            </p:cNvPr>
            <p:cNvSpPr/>
            <p:nvPr/>
          </p:nvSpPr>
          <p:spPr>
            <a:xfrm>
              <a:off x="-2" y="-2"/>
              <a:ext cx="1263000" cy="1263000"/>
            </a:xfrm>
            <a:prstGeom prst="ellipse">
              <a:avLst/>
            </a:prstGeom>
            <a:solidFill>
              <a:schemeClr val="accent3">
                <a:alpha val="40780"/>
              </a:scheme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" name="Shape 621">
              <a:extLst>
                <a:ext uri="{FF2B5EF4-FFF2-40B4-BE49-F238E27FC236}">
                  <a16:creationId xmlns:a16="http://schemas.microsoft.com/office/drawing/2014/main" id="{132FC069-2BF6-6897-C26A-E31F0424014D}"/>
                </a:ext>
              </a:extLst>
            </p:cNvPr>
            <p:cNvSpPr/>
            <p:nvPr/>
          </p:nvSpPr>
          <p:spPr>
            <a:xfrm>
              <a:off x="103348" y="74582"/>
              <a:ext cx="1056301" cy="105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lang="he-IL" sz="18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הנגשה של הסביבה</a:t>
              </a: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Shape 626">
            <a:extLst>
              <a:ext uri="{FF2B5EF4-FFF2-40B4-BE49-F238E27FC236}">
                <a16:creationId xmlns:a16="http://schemas.microsoft.com/office/drawing/2014/main" id="{F59E08FC-EA74-F2C1-2372-3BDD60EBC41E}"/>
              </a:ext>
            </a:extLst>
          </p:cNvPr>
          <p:cNvGrpSpPr/>
          <p:nvPr/>
        </p:nvGrpSpPr>
        <p:grpSpPr>
          <a:xfrm>
            <a:off x="5286542" y="3098750"/>
            <a:ext cx="1709100" cy="1709100"/>
            <a:chOff x="-1" y="-1"/>
            <a:chExt cx="2278800" cy="2278800"/>
          </a:xfrm>
        </p:grpSpPr>
        <p:sp>
          <p:nvSpPr>
            <p:cNvPr id="13" name="Shape 627">
              <a:extLst>
                <a:ext uri="{FF2B5EF4-FFF2-40B4-BE49-F238E27FC236}">
                  <a16:creationId xmlns:a16="http://schemas.microsoft.com/office/drawing/2014/main" id="{5A911956-19DA-81A6-38E0-A5F132A16A5B}"/>
                </a:ext>
              </a:extLst>
            </p:cNvPr>
            <p:cNvSpPr/>
            <p:nvPr/>
          </p:nvSpPr>
          <p:spPr>
            <a:xfrm>
              <a:off x="-1" y="-1"/>
              <a:ext cx="2278800" cy="2278800"/>
            </a:xfrm>
            <a:prstGeom prst="ellipse">
              <a:avLst/>
            </a:prstGeom>
            <a:solidFill>
              <a:schemeClr val="accent2">
                <a:alpha val="40780"/>
              </a:scheme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14" name="Shape 628">
              <a:extLst>
                <a:ext uri="{FF2B5EF4-FFF2-40B4-BE49-F238E27FC236}">
                  <a16:creationId xmlns:a16="http://schemas.microsoft.com/office/drawing/2014/main" id="{BEEB6DC4-50CD-CE70-BF8C-0AB14FD6270A}"/>
                </a:ext>
              </a:extLst>
            </p:cNvPr>
            <p:cNvGrpSpPr/>
            <p:nvPr/>
          </p:nvGrpSpPr>
          <p:grpSpPr>
            <a:xfrm>
              <a:off x="186289" y="186289"/>
              <a:ext cx="1906200" cy="1906200"/>
              <a:chOff x="-1" y="-1"/>
              <a:chExt cx="1906200" cy="1906200"/>
            </a:xfrm>
          </p:grpSpPr>
          <p:sp>
            <p:nvSpPr>
              <p:cNvPr id="15" name="Shape 629">
                <a:extLst>
                  <a:ext uri="{FF2B5EF4-FFF2-40B4-BE49-F238E27FC236}">
                    <a16:creationId xmlns:a16="http://schemas.microsoft.com/office/drawing/2014/main" id="{D7DDEAB4-DE7F-6CE6-2955-722BC3B42C90}"/>
                  </a:ext>
                </a:extLst>
              </p:cNvPr>
              <p:cNvSpPr/>
              <p:nvPr/>
            </p:nvSpPr>
            <p:spPr>
              <a:xfrm>
                <a:off x="-1" y="-1"/>
                <a:ext cx="1906200" cy="1906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Shape 630">
                <a:extLst>
                  <a:ext uri="{FF2B5EF4-FFF2-40B4-BE49-F238E27FC236}">
                    <a16:creationId xmlns:a16="http://schemas.microsoft.com/office/drawing/2014/main" id="{860A562D-AD2A-3636-B587-4ED0A5136DA0}"/>
                  </a:ext>
                </a:extLst>
              </p:cNvPr>
              <p:cNvSpPr/>
              <p:nvPr/>
            </p:nvSpPr>
            <p:spPr>
              <a:xfrm>
                <a:off x="279166" y="696672"/>
                <a:ext cx="1347900" cy="51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Helvetica Neue Light"/>
                  <a:buNone/>
                </a:pPr>
                <a:r>
                  <a:rPr lang="he-IL" sz="2100" dirty="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שילוב בפעילות הכללית</a:t>
                </a:r>
                <a:endParaRPr lang="iw" sz="21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pic>
        <p:nvPicPr>
          <p:cNvPr id="3" name="תמונה 2" descr="תמונה שמכילה עץ, חוץ, אדם, קרקע&#10;&#10;התיאור נוצר באופן אוטומטי">
            <a:extLst>
              <a:ext uri="{FF2B5EF4-FFF2-40B4-BE49-F238E27FC236}">
                <a16:creationId xmlns:a16="http://schemas.microsoft.com/office/drawing/2014/main" id="{F3ADF56F-2A1B-4DC5-5492-DBB7E0DAD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61" y="4343473"/>
            <a:ext cx="2961380" cy="222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תמונה 23" descr="תמונה שמכילה שמים, חוץ, קרקע&#10;&#10;התיאור נוצר באופן אוטומטי">
            <a:extLst>
              <a:ext uri="{FF2B5EF4-FFF2-40B4-BE49-F238E27FC236}">
                <a16:creationId xmlns:a16="http://schemas.microsoft.com/office/drawing/2014/main" id="{245F3BBF-C2A4-8278-F1C4-9D835AEAF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78" y="3589809"/>
            <a:ext cx="3967093" cy="297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2185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707DCE6-0647-6B31-92C9-3D65F775D1A1}"/>
              </a:ext>
            </a:extLst>
          </p:cNvPr>
          <p:cNvSpPr/>
          <p:nvPr/>
        </p:nvSpPr>
        <p:spPr>
          <a:xfrm>
            <a:off x="1475798" y="690062"/>
            <a:ext cx="924040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7200" b="1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צרכים מיוחדים</a:t>
            </a:r>
          </a:p>
        </p:txBody>
      </p:sp>
      <p:grpSp>
        <p:nvGrpSpPr>
          <p:cNvPr id="9" name="Shape 612">
            <a:extLst>
              <a:ext uri="{FF2B5EF4-FFF2-40B4-BE49-F238E27FC236}">
                <a16:creationId xmlns:a16="http://schemas.microsoft.com/office/drawing/2014/main" id="{0C0B4F66-B247-7631-14DA-5B7652D1086B}"/>
              </a:ext>
            </a:extLst>
          </p:cNvPr>
          <p:cNvGrpSpPr/>
          <p:nvPr/>
        </p:nvGrpSpPr>
        <p:grpSpPr>
          <a:xfrm>
            <a:off x="1041264" y="1980943"/>
            <a:ext cx="2690679" cy="2637115"/>
            <a:chOff x="-1" y="-1"/>
            <a:chExt cx="2975700" cy="2975700"/>
          </a:xfrm>
        </p:grpSpPr>
        <p:sp>
          <p:nvSpPr>
            <p:cNvPr id="19" name="Shape 613">
              <a:extLst>
                <a:ext uri="{FF2B5EF4-FFF2-40B4-BE49-F238E27FC236}">
                  <a16:creationId xmlns:a16="http://schemas.microsoft.com/office/drawing/2014/main" id="{191D8AA0-CFE0-9353-A260-B53D1D12207A}"/>
                </a:ext>
              </a:extLst>
            </p:cNvPr>
            <p:cNvSpPr/>
            <p:nvPr/>
          </p:nvSpPr>
          <p:spPr>
            <a:xfrm>
              <a:off x="-1" y="-1"/>
              <a:ext cx="2975700" cy="2975700"/>
            </a:xfrm>
            <a:prstGeom prst="ellipse">
              <a:avLst/>
            </a:prstGeom>
            <a:solidFill>
              <a:schemeClr val="accent1">
                <a:alpha val="40780"/>
              </a:scheme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20" name="Shape 614">
              <a:extLst>
                <a:ext uri="{FF2B5EF4-FFF2-40B4-BE49-F238E27FC236}">
                  <a16:creationId xmlns:a16="http://schemas.microsoft.com/office/drawing/2014/main" id="{BBA5FDA1-13F7-C201-C7E7-DF236C07F259}"/>
                </a:ext>
              </a:extLst>
            </p:cNvPr>
            <p:cNvGrpSpPr/>
            <p:nvPr/>
          </p:nvGrpSpPr>
          <p:grpSpPr>
            <a:xfrm>
              <a:off x="243260" y="243260"/>
              <a:ext cx="2489100" cy="2489100"/>
              <a:chOff x="-1" y="-1"/>
              <a:chExt cx="2489100" cy="2489100"/>
            </a:xfrm>
          </p:grpSpPr>
          <p:sp>
            <p:nvSpPr>
              <p:cNvPr id="21" name="Shape 615">
                <a:extLst>
                  <a:ext uri="{FF2B5EF4-FFF2-40B4-BE49-F238E27FC236}">
                    <a16:creationId xmlns:a16="http://schemas.microsoft.com/office/drawing/2014/main" id="{8EC7192D-A9DE-02DA-6F25-5564C8860EA5}"/>
                  </a:ext>
                </a:extLst>
              </p:cNvPr>
              <p:cNvSpPr/>
              <p:nvPr/>
            </p:nvSpPr>
            <p:spPr>
              <a:xfrm>
                <a:off x="-1" y="-1"/>
                <a:ext cx="2489100" cy="2489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Shape 616">
                <a:extLst>
                  <a:ext uri="{FF2B5EF4-FFF2-40B4-BE49-F238E27FC236}">
                    <a16:creationId xmlns:a16="http://schemas.microsoft.com/office/drawing/2014/main" id="{7B19E1D4-E094-220A-2200-3EE3C1D72FE7}"/>
                  </a:ext>
                </a:extLst>
              </p:cNvPr>
              <p:cNvSpPr/>
              <p:nvPr/>
            </p:nvSpPr>
            <p:spPr>
              <a:xfrm>
                <a:off x="364539" y="895117"/>
                <a:ext cx="1760100" cy="69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Helvetica Neue Light"/>
                  <a:buNone/>
                </a:pPr>
                <a:r>
                  <a:rPr lang="he-IL" sz="3000" dirty="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מעל 8,000 חניכים </a:t>
                </a:r>
                <a:endParaRPr lang="iw" sz="30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grpSp>
        <p:nvGrpSpPr>
          <p:cNvPr id="11" name="Shape 619">
            <a:extLst>
              <a:ext uri="{FF2B5EF4-FFF2-40B4-BE49-F238E27FC236}">
                <a16:creationId xmlns:a16="http://schemas.microsoft.com/office/drawing/2014/main" id="{AF9FB7F5-B8CC-D1BB-25F3-C5067C11D02E}"/>
              </a:ext>
            </a:extLst>
          </p:cNvPr>
          <p:cNvGrpSpPr/>
          <p:nvPr/>
        </p:nvGrpSpPr>
        <p:grpSpPr>
          <a:xfrm>
            <a:off x="8426949" y="3609259"/>
            <a:ext cx="1513222" cy="1503389"/>
            <a:chOff x="-2" y="-2"/>
            <a:chExt cx="1263000" cy="1263000"/>
          </a:xfrm>
        </p:grpSpPr>
        <p:sp>
          <p:nvSpPr>
            <p:cNvPr id="17" name="Shape 620">
              <a:extLst>
                <a:ext uri="{FF2B5EF4-FFF2-40B4-BE49-F238E27FC236}">
                  <a16:creationId xmlns:a16="http://schemas.microsoft.com/office/drawing/2014/main" id="{D55FA87D-C81D-515D-222A-BF9147B3978B}"/>
                </a:ext>
              </a:extLst>
            </p:cNvPr>
            <p:cNvSpPr/>
            <p:nvPr/>
          </p:nvSpPr>
          <p:spPr>
            <a:xfrm>
              <a:off x="-2" y="-2"/>
              <a:ext cx="1263000" cy="1263000"/>
            </a:xfrm>
            <a:prstGeom prst="ellipse">
              <a:avLst/>
            </a:prstGeom>
            <a:solidFill>
              <a:schemeClr val="accent3">
                <a:alpha val="40780"/>
              </a:scheme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" name="Shape 621">
              <a:extLst>
                <a:ext uri="{FF2B5EF4-FFF2-40B4-BE49-F238E27FC236}">
                  <a16:creationId xmlns:a16="http://schemas.microsoft.com/office/drawing/2014/main" id="{132FC069-2BF6-6897-C26A-E31F0424014D}"/>
                </a:ext>
              </a:extLst>
            </p:cNvPr>
            <p:cNvSpPr/>
            <p:nvPr/>
          </p:nvSpPr>
          <p:spPr>
            <a:xfrm>
              <a:off x="103348" y="74582"/>
              <a:ext cx="1056301" cy="105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lang="en-US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37 </a:t>
              </a:r>
              <a:r>
                <a:rPr lang="he-IL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ארגונים </a:t>
              </a:r>
              <a:endParaRPr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Shape 626">
            <a:extLst>
              <a:ext uri="{FF2B5EF4-FFF2-40B4-BE49-F238E27FC236}">
                <a16:creationId xmlns:a16="http://schemas.microsoft.com/office/drawing/2014/main" id="{F59E08FC-EA74-F2C1-2372-3BDD60EBC41E}"/>
              </a:ext>
            </a:extLst>
          </p:cNvPr>
          <p:cNvGrpSpPr/>
          <p:nvPr/>
        </p:nvGrpSpPr>
        <p:grpSpPr>
          <a:xfrm>
            <a:off x="6361568" y="3151819"/>
            <a:ext cx="1709100" cy="1709100"/>
            <a:chOff x="-1" y="-1"/>
            <a:chExt cx="2278800" cy="2278800"/>
          </a:xfrm>
        </p:grpSpPr>
        <p:sp>
          <p:nvSpPr>
            <p:cNvPr id="13" name="Shape 627">
              <a:extLst>
                <a:ext uri="{FF2B5EF4-FFF2-40B4-BE49-F238E27FC236}">
                  <a16:creationId xmlns:a16="http://schemas.microsoft.com/office/drawing/2014/main" id="{5A911956-19DA-81A6-38E0-A5F132A16A5B}"/>
                </a:ext>
              </a:extLst>
            </p:cNvPr>
            <p:cNvSpPr/>
            <p:nvPr/>
          </p:nvSpPr>
          <p:spPr>
            <a:xfrm>
              <a:off x="-1" y="-1"/>
              <a:ext cx="2278800" cy="2278800"/>
            </a:xfrm>
            <a:prstGeom prst="ellipse">
              <a:avLst/>
            </a:prstGeom>
            <a:solidFill>
              <a:schemeClr val="accent2">
                <a:alpha val="40780"/>
              </a:scheme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14" name="Shape 628">
              <a:extLst>
                <a:ext uri="{FF2B5EF4-FFF2-40B4-BE49-F238E27FC236}">
                  <a16:creationId xmlns:a16="http://schemas.microsoft.com/office/drawing/2014/main" id="{BEEB6DC4-50CD-CE70-BF8C-0AB14FD6270A}"/>
                </a:ext>
              </a:extLst>
            </p:cNvPr>
            <p:cNvGrpSpPr/>
            <p:nvPr/>
          </p:nvGrpSpPr>
          <p:grpSpPr>
            <a:xfrm>
              <a:off x="186289" y="186289"/>
              <a:ext cx="1906200" cy="1906200"/>
              <a:chOff x="-1" y="-1"/>
              <a:chExt cx="1906200" cy="1906200"/>
            </a:xfrm>
          </p:grpSpPr>
          <p:sp>
            <p:nvSpPr>
              <p:cNvPr id="15" name="Shape 629">
                <a:extLst>
                  <a:ext uri="{FF2B5EF4-FFF2-40B4-BE49-F238E27FC236}">
                    <a16:creationId xmlns:a16="http://schemas.microsoft.com/office/drawing/2014/main" id="{D7DDEAB4-DE7F-6CE6-2955-722BC3B42C90}"/>
                  </a:ext>
                </a:extLst>
              </p:cNvPr>
              <p:cNvSpPr/>
              <p:nvPr/>
            </p:nvSpPr>
            <p:spPr>
              <a:xfrm>
                <a:off x="-1" y="-1"/>
                <a:ext cx="1906200" cy="1906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Shape 630">
                <a:extLst>
                  <a:ext uri="{FF2B5EF4-FFF2-40B4-BE49-F238E27FC236}">
                    <a16:creationId xmlns:a16="http://schemas.microsoft.com/office/drawing/2014/main" id="{860A562D-AD2A-3636-B587-4ED0A5136DA0}"/>
                  </a:ext>
                </a:extLst>
              </p:cNvPr>
              <p:cNvSpPr/>
              <p:nvPr/>
            </p:nvSpPr>
            <p:spPr>
              <a:xfrm>
                <a:off x="279166" y="696672"/>
                <a:ext cx="1347900" cy="51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Helvetica Neue Light"/>
                  <a:buNone/>
                </a:pPr>
                <a:r>
                  <a:rPr lang="he-IL" sz="2100" dirty="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170 התקיימו</a:t>
                </a:r>
                <a:endParaRPr lang="iw" sz="21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grpSp>
        <p:nvGrpSpPr>
          <p:cNvPr id="23" name="Shape 626">
            <a:extLst>
              <a:ext uri="{FF2B5EF4-FFF2-40B4-BE49-F238E27FC236}">
                <a16:creationId xmlns:a16="http://schemas.microsoft.com/office/drawing/2014/main" id="{AEA1F6AD-1722-0779-4B72-DE20A609DD7B}"/>
              </a:ext>
            </a:extLst>
          </p:cNvPr>
          <p:cNvGrpSpPr/>
          <p:nvPr/>
        </p:nvGrpSpPr>
        <p:grpSpPr>
          <a:xfrm>
            <a:off x="4011746" y="2649243"/>
            <a:ext cx="1993541" cy="2133061"/>
            <a:chOff x="-1" y="-1"/>
            <a:chExt cx="2278800" cy="2278800"/>
          </a:xfrm>
        </p:grpSpPr>
        <p:sp>
          <p:nvSpPr>
            <p:cNvPr id="25" name="Shape 627">
              <a:extLst>
                <a:ext uri="{FF2B5EF4-FFF2-40B4-BE49-F238E27FC236}">
                  <a16:creationId xmlns:a16="http://schemas.microsoft.com/office/drawing/2014/main" id="{12450679-646A-B1C8-BEF1-3479C87067CE}"/>
                </a:ext>
              </a:extLst>
            </p:cNvPr>
            <p:cNvSpPr/>
            <p:nvPr/>
          </p:nvSpPr>
          <p:spPr>
            <a:xfrm>
              <a:off x="-1" y="-1"/>
              <a:ext cx="2278800" cy="2278800"/>
            </a:xfrm>
            <a:prstGeom prst="ellipse">
              <a:avLst/>
            </a:prstGeom>
            <a:solidFill>
              <a:schemeClr val="accent2">
                <a:alpha val="40780"/>
              </a:scheme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26" name="Shape 628">
              <a:extLst>
                <a:ext uri="{FF2B5EF4-FFF2-40B4-BE49-F238E27FC236}">
                  <a16:creationId xmlns:a16="http://schemas.microsoft.com/office/drawing/2014/main" id="{1D935142-B5A0-0605-6A75-8041CF53A9AA}"/>
                </a:ext>
              </a:extLst>
            </p:cNvPr>
            <p:cNvGrpSpPr/>
            <p:nvPr/>
          </p:nvGrpSpPr>
          <p:grpSpPr>
            <a:xfrm>
              <a:off x="186289" y="186289"/>
              <a:ext cx="1906200" cy="1906200"/>
              <a:chOff x="-1" y="-1"/>
              <a:chExt cx="1906200" cy="1906200"/>
            </a:xfrm>
          </p:grpSpPr>
          <p:sp>
            <p:nvSpPr>
              <p:cNvPr id="27" name="Shape 629">
                <a:extLst>
                  <a:ext uri="{FF2B5EF4-FFF2-40B4-BE49-F238E27FC236}">
                    <a16:creationId xmlns:a16="http://schemas.microsoft.com/office/drawing/2014/main" id="{D53924E4-690C-605C-57B6-23F0B715B142}"/>
                  </a:ext>
                </a:extLst>
              </p:cNvPr>
              <p:cNvSpPr/>
              <p:nvPr/>
            </p:nvSpPr>
            <p:spPr>
              <a:xfrm>
                <a:off x="-1" y="-1"/>
                <a:ext cx="1906200" cy="1906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Shape 630">
                <a:extLst>
                  <a:ext uri="{FF2B5EF4-FFF2-40B4-BE49-F238E27FC236}">
                    <a16:creationId xmlns:a16="http://schemas.microsoft.com/office/drawing/2014/main" id="{C4AB2607-CEE4-7F1E-8AF5-BECD06DC73D3}"/>
                  </a:ext>
                </a:extLst>
              </p:cNvPr>
              <p:cNvSpPr/>
              <p:nvPr/>
            </p:nvSpPr>
            <p:spPr>
              <a:xfrm>
                <a:off x="279166" y="696672"/>
                <a:ext cx="1347900" cy="51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Helvetica Neue Light"/>
                  <a:buNone/>
                </a:pPr>
                <a:r>
                  <a:rPr lang="he-IL" sz="2100" dirty="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150 בתכנון</a:t>
                </a:r>
                <a:endParaRPr lang="iw" sz="21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672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707DCE6-0647-6B31-92C9-3D65F775D1A1}"/>
              </a:ext>
            </a:extLst>
          </p:cNvPr>
          <p:cNvSpPr/>
          <p:nvPr/>
        </p:nvSpPr>
        <p:spPr>
          <a:xfrm>
            <a:off x="1848832" y="144556"/>
            <a:ext cx="8850367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7200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שיתופי פעולה חוצי ארגון</a:t>
            </a:r>
            <a:r>
              <a:rPr lang="en-US" sz="7200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7200" b="0" cap="none" spc="0" dirty="0">
              <a:ln w="0"/>
              <a:solidFill>
                <a:srgbClr val="0871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Shape 612">
            <a:extLst>
              <a:ext uri="{FF2B5EF4-FFF2-40B4-BE49-F238E27FC236}">
                <a16:creationId xmlns:a16="http://schemas.microsoft.com/office/drawing/2014/main" id="{05A6124B-6369-BD57-4E56-2CB1D6754DBB}"/>
              </a:ext>
            </a:extLst>
          </p:cNvPr>
          <p:cNvGrpSpPr/>
          <p:nvPr/>
        </p:nvGrpSpPr>
        <p:grpSpPr>
          <a:xfrm>
            <a:off x="8188244" y="2328721"/>
            <a:ext cx="2112528" cy="2056717"/>
            <a:chOff x="-1" y="-1"/>
            <a:chExt cx="2975700" cy="2975700"/>
          </a:xfrm>
        </p:grpSpPr>
        <p:sp>
          <p:nvSpPr>
            <p:cNvPr id="11" name="Shape 613">
              <a:extLst>
                <a:ext uri="{FF2B5EF4-FFF2-40B4-BE49-F238E27FC236}">
                  <a16:creationId xmlns:a16="http://schemas.microsoft.com/office/drawing/2014/main" id="{00CBF5B6-BE2F-928A-EA62-20145FC1E8BB}"/>
                </a:ext>
              </a:extLst>
            </p:cNvPr>
            <p:cNvSpPr/>
            <p:nvPr/>
          </p:nvSpPr>
          <p:spPr>
            <a:xfrm>
              <a:off x="-1" y="-1"/>
              <a:ext cx="2975700" cy="2975700"/>
            </a:xfrm>
            <a:prstGeom prst="ellipse">
              <a:avLst/>
            </a:prstGeom>
            <a:solidFill>
              <a:schemeClr val="accent1">
                <a:alpha val="40780"/>
              </a:scheme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12" name="Shape 614">
              <a:extLst>
                <a:ext uri="{FF2B5EF4-FFF2-40B4-BE49-F238E27FC236}">
                  <a16:creationId xmlns:a16="http://schemas.microsoft.com/office/drawing/2014/main" id="{0C400E70-F583-ECFD-7936-3A87A79EBCCC}"/>
                </a:ext>
              </a:extLst>
            </p:cNvPr>
            <p:cNvGrpSpPr/>
            <p:nvPr/>
          </p:nvGrpSpPr>
          <p:grpSpPr>
            <a:xfrm>
              <a:off x="243260" y="243260"/>
              <a:ext cx="2489100" cy="2489100"/>
              <a:chOff x="-1" y="-1"/>
              <a:chExt cx="2489100" cy="2489100"/>
            </a:xfrm>
          </p:grpSpPr>
          <p:sp>
            <p:nvSpPr>
              <p:cNvPr id="13" name="Shape 615">
                <a:extLst>
                  <a:ext uri="{FF2B5EF4-FFF2-40B4-BE49-F238E27FC236}">
                    <a16:creationId xmlns:a16="http://schemas.microsoft.com/office/drawing/2014/main" id="{15750786-0244-EFBF-7DF9-885E889749F3}"/>
                  </a:ext>
                </a:extLst>
              </p:cNvPr>
              <p:cNvSpPr/>
              <p:nvPr/>
            </p:nvSpPr>
            <p:spPr>
              <a:xfrm>
                <a:off x="-1" y="-1"/>
                <a:ext cx="2489100" cy="24891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endParaRPr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Shape 616">
                <a:extLst>
                  <a:ext uri="{FF2B5EF4-FFF2-40B4-BE49-F238E27FC236}">
                    <a16:creationId xmlns:a16="http://schemas.microsoft.com/office/drawing/2014/main" id="{09C18A2C-D28B-FEA2-71E0-FD7530DA8ACB}"/>
                  </a:ext>
                </a:extLst>
              </p:cNvPr>
              <p:cNvSpPr/>
              <p:nvPr/>
            </p:nvSpPr>
            <p:spPr>
              <a:xfrm>
                <a:off x="364539" y="895117"/>
                <a:ext cx="1760100" cy="69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Helvetica Neue Light"/>
                  <a:buNone/>
                </a:pPr>
                <a:r>
                  <a:rPr lang="he-IL" sz="3200" dirty="0" err="1">
                    <a:solidFill>
                      <a:schemeClr val="tx1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מפ"ק</a:t>
                </a:r>
                <a:endParaRPr lang="iw" sz="3200" dirty="0">
                  <a:solidFill>
                    <a:schemeClr val="tx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grpSp>
        <p:nvGrpSpPr>
          <p:cNvPr id="15" name="Shape 619">
            <a:extLst>
              <a:ext uri="{FF2B5EF4-FFF2-40B4-BE49-F238E27FC236}">
                <a16:creationId xmlns:a16="http://schemas.microsoft.com/office/drawing/2014/main" id="{524B3720-5406-5390-42E2-055BE7824B71}"/>
              </a:ext>
            </a:extLst>
          </p:cNvPr>
          <p:cNvGrpSpPr/>
          <p:nvPr/>
        </p:nvGrpSpPr>
        <p:grpSpPr>
          <a:xfrm>
            <a:off x="2648061" y="2199681"/>
            <a:ext cx="2004559" cy="1926519"/>
            <a:chOff x="-2" y="-2"/>
            <a:chExt cx="1263000" cy="1263000"/>
          </a:xfrm>
        </p:grpSpPr>
        <p:sp>
          <p:nvSpPr>
            <p:cNvPr id="16" name="Shape 620">
              <a:extLst>
                <a:ext uri="{FF2B5EF4-FFF2-40B4-BE49-F238E27FC236}">
                  <a16:creationId xmlns:a16="http://schemas.microsoft.com/office/drawing/2014/main" id="{F48DF393-1056-4611-526B-10FAF2C58CD0}"/>
                </a:ext>
              </a:extLst>
            </p:cNvPr>
            <p:cNvSpPr/>
            <p:nvPr/>
          </p:nvSpPr>
          <p:spPr>
            <a:xfrm>
              <a:off x="-2" y="-2"/>
              <a:ext cx="1263000" cy="1263000"/>
            </a:xfrm>
            <a:prstGeom prst="ellipse">
              <a:avLst/>
            </a:prstGeom>
            <a:solidFill>
              <a:schemeClr val="accent3">
                <a:alpha val="40780"/>
              </a:scheme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" name="Shape 621">
              <a:extLst>
                <a:ext uri="{FF2B5EF4-FFF2-40B4-BE49-F238E27FC236}">
                  <a16:creationId xmlns:a16="http://schemas.microsoft.com/office/drawing/2014/main" id="{C64A0284-A899-ABEB-81ED-B7FA699FD636}"/>
                </a:ext>
              </a:extLst>
            </p:cNvPr>
            <p:cNvSpPr/>
            <p:nvPr/>
          </p:nvSpPr>
          <p:spPr>
            <a:xfrm>
              <a:off x="103348" y="74582"/>
              <a:ext cx="1056301" cy="1056300"/>
            </a:xfrm>
            <a:prstGeom prst="ellipse">
              <a:avLst/>
            </a:prstGeom>
            <a:solidFill>
              <a:srgbClr val="297FB5"/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lang="he-IL" sz="2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לשכה משפטי</a:t>
              </a:r>
              <a:r>
                <a:rPr lang="he-IL" sz="24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ת</a:t>
              </a:r>
              <a:endParaRPr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Shape 626">
            <a:extLst>
              <a:ext uri="{FF2B5EF4-FFF2-40B4-BE49-F238E27FC236}">
                <a16:creationId xmlns:a16="http://schemas.microsoft.com/office/drawing/2014/main" id="{6EE385A9-BCF3-B850-4E16-70543C6CF605}"/>
              </a:ext>
            </a:extLst>
          </p:cNvPr>
          <p:cNvGrpSpPr/>
          <p:nvPr/>
        </p:nvGrpSpPr>
        <p:grpSpPr>
          <a:xfrm>
            <a:off x="3969679" y="3851085"/>
            <a:ext cx="1709100" cy="1709100"/>
            <a:chOff x="-1" y="-1"/>
            <a:chExt cx="2278800" cy="2278800"/>
          </a:xfrm>
        </p:grpSpPr>
        <p:sp>
          <p:nvSpPr>
            <p:cNvPr id="19" name="Shape 627">
              <a:extLst>
                <a:ext uri="{FF2B5EF4-FFF2-40B4-BE49-F238E27FC236}">
                  <a16:creationId xmlns:a16="http://schemas.microsoft.com/office/drawing/2014/main" id="{D8C50DC2-296B-AB79-7FCC-72447D4A86CF}"/>
                </a:ext>
              </a:extLst>
            </p:cNvPr>
            <p:cNvSpPr/>
            <p:nvPr/>
          </p:nvSpPr>
          <p:spPr>
            <a:xfrm>
              <a:off x="-1" y="-1"/>
              <a:ext cx="2278800" cy="2278800"/>
            </a:xfrm>
            <a:prstGeom prst="ellipse">
              <a:avLst/>
            </a:prstGeom>
            <a:solidFill>
              <a:schemeClr val="accent2">
                <a:alpha val="40780"/>
              </a:scheme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20" name="Shape 628">
              <a:extLst>
                <a:ext uri="{FF2B5EF4-FFF2-40B4-BE49-F238E27FC236}">
                  <a16:creationId xmlns:a16="http://schemas.microsoft.com/office/drawing/2014/main" id="{DAF37986-1279-E42F-6F99-C60154E00131}"/>
                </a:ext>
              </a:extLst>
            </p:cNvPr>
            <p:cNvGrpSpPr/>
            <p:nvPr/>
          </p:nvGrpSpPr>
          <p:grpSpPr>
            <a:xfrm>
              <a:off x="186289" y="186289"/>
              <a:ext cx="1906200" cy="1906200"/>
              <a:chOff x="-1" y="-1"/>
              <a:chExt cx="1906200" cy="1906200"/>
            </a:xfrm>
          </p:grpSpPr>
          <p:sp>
            <p:nvSpPr>
              <p:cNvPr id="21" name="Shape 629">
                <a:extLst>
                  <a:ext uri="{FF2B5EF4-FFF2-40B4-BE49-F238E27FC236}">
                    <a16:creationId xmlns:a16="http://schemas.microsoft.com/office/drawing/2014/main" id="{BD5BAE00-A469-AEBA-A52D-1AABD31439EE}"/>
                  </a:ext>
                </a:extLst>
              </p:cNvPr>
              <p:cNvSpPr/>
              <p:nvPr/>
            </p:nvSpPr>
            <p:spPr>
              <a:xfrm>
                <a:off x="-1" y="-1"/>
                <a:ext cx="1906200" cy="1906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endParaRPr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Shape 630">
                <a:extLst>
                  <a:ext uri="{FF2B5EF4-FFF2-40B4-BE49-F238E27FC236}">
                    <a16:creationId xmlns:a16="http://schemas.microsoft.com/office/drawing/2014/main" id="{C75E6BC3-7807-8B79-D3BF-33B802F94A91}"/>
                  </a:ext>
                </a:extLst>
              </p:cNvPr>
              <p:cNvSpPr/>
              <p:nvPr/>
            </p:nvSpPr>
            <p:spPr>
              <a:xfrm>
                <a:off x="279166" y="696672"/>
                <a:ext cx="1347900" cy="51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Helvetica Neue Light"/>
                  <a:buNone/>
                </a:pPr>
                <a:r>
                  <a:rPr lang="he-IL" sz="2400" dirty="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כספים</a:t>
                </a:r>
                <a:endParaRPr lang="iw" sz="24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grpSp>
        <p:nvGrpSpPr>
          <p:cNvPr id="23" name="Shape 612">
            <a:extLst>
              <a:ext uri="{FF2B5EF4-FFF2-40B4-BE49-F238E27FC236}">
                <a16:creationId xmlns:a16="http://schemas.microsoft.com/office/drawing/2014/main" id="{719C2CDD-6902-720D-6873-AF803E3F1522}"/>
              </a:ext>
            </a:extLst>
          </p:cNvPr>
          <p:cNvGrpSpPr/>
          <p:nvPr/>
        </p:nvGrpSpPr>
        <p:grpSpPr>
          <a:xfrm>
            <a:off x="5418152" y="2310951"/>
            <a:ext cx="2004559" cy="1917249"/>
            <a:chOff x="-1" y="-1"/>
            <a:chExt cx="2975700" cy="2975700"/>
          </a:xfrm>
        </p:grpSpPr>
        <p:sp>
          <p:nvSpPr>
            <p:cNvPr id="24" name="Shape 613">
              <a:extLst>
                <a:ext uri="{FF2B5EF4-FFF2-40B4-BE49-F238E27FC236}">
                  <a16:creationId xmlns:a16="http://schemas.microsoft.com/office/drawing/2014/main" id="{EDCC0FE7-3B35-628C-4360-FB6A069911CE}"/>
                </a:ext>
              </a:extLst>
            </p:cNvPr>
            <p:cNvSpPr/>
            <p:nvPr/>
          </p:nvSpPr>
          <p:spPr>
            <a:xfrm>
              <a:off x="-1" y="-1"/>
              <a:ext cx="2975700" cy="2975700"/>
            </a:xfrm>
            <a:prstGeom prst="ellipse">
              <a:avLst/>
            </a:prstGeom>
            <a:solidFill>
              <a:schemeClr val="accent1">
                <a:alpha val="40780"/>
              </a:scheme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25" name="Shape 614">
              <a:extLst>
                <a:ext uri="{FF2B5EF4-FFF2-40B4-BE49-F238E27FC236}">
                  <a16:creationId xmlns:a16="http://schemas.microsoft.com/office/drawing/2014/main" id="{5DBAC6C6-C949-0439-D5E2-FD1673001B56}"/>
                </a:ext>
              </a:extLst>
            </p:cNvPr>
            <p:cNvGrpSpPr/>
            <p:nvPr/>
          </p:nvGrpSpPr>
          <p:grpSpPr>
            <a:xfrm>
              <a:off x="243260" y="243260"/>
              <a:ext cx="2489100" cy="2489100"/>
              <a:chOff x="-1" y="-1"/>
              <a:chExt cx="2489100" cy="2489100"/>
            </a:xfrm>
          </p:grpSpPr>
          <p:sp>
            <p:nvSpPr>
              <p:cNvPr id="26" name="Shape 615">
                <a:extLst>
                  <a:ext uri="{FF2B5EF4-FFF2-40B4-BE49-F238E27FC236}">
                    <a16:creationId xmlns:a16="http://schemas.microsoft.com/office/drawing/2014/main" id="{887CAA16-5FCE-C5B4-B97A-1BDB67E155D2}"/>
                  </a:ext>
                </a:extLst>
              </p:cNvPr>
              <p:cNvSpPr/>
              <p:nvPr/>
            </p:nvSpPr>
            <p:spPr>
              <a:xfrm>
                <a:off x="-1" y="-1"/>
                <a:ext cx="2489100" cy="2489100"/>
              </a:xfrm>
              <a:prstGeom prst="ellipse">
                <a:avLst/>
              </a:prstGeom>
              <a:solidFill>
                <a:srgbClr val="8B6123"/>
              </a:solidFill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endParaRPr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Shape 616">
                <a:extLst>
                  <a:ext uri="{FF2B5EF4-FFF2-40B4-BE49-F238E27FC236}">
                    <a16:creationId xmlns:a16="http://schemas.microsoft.com/office/drawing/2014/main" id="{E438A737-E833-B8FB-0EA5-6DFF1A187CD1}"/>
                  </a:ext>
                </a:extLst>
              </p:cNvPr>
              <p:cNvSpPr/>
              <p:nvPr/>
            </p:nvSpPr>
            <p:spPr>
              <a:xfrm>
                <a:off x="364539" y="895117"/>
                <a:ext cx="1760100" cy="69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Helvetica Neue Light"/>
                  <a:buNone/>
                </a:pPr>
                <a:r>
                  <a:rPr lang="he-IL" sz="2800" dirty="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הסברה</a:t>
                </a:r>
                <a:endParaRPr lang="iw" sz="28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grpSp>
        <p:nvGrpSpPr>
          <p:cNvPr id="28" name="Shape 626">
            <a:extLst>
              <a:ext uri="{FF2B5EF4-FFF2-40B4-BE49-F238E27FC236}">
                <a16:creationId xmlns:a16="http://schemas.microsoft.com/office/drawing/2014/main" id="{9399DA37-4B8C-4511-5AA2-0A4A96B3EF1A}"/>
              </a:ext>
            </a:extLst>
          </p:cNvPr>
          <p:cNvGrpSpPr/>
          <p:nvPr/>
        </p:nvGrpSpPr>
        <p:grpSpPr>
          <a:xfrm>
            <a:off x="6987534" y="3974020"/>
            <a:ext cx="1709100" cy="1709100"/>
            <a:chOff x="-1" y="-1"/>
            <a:chExt cx="2278800" cy="2278800"/>
          </a:xfrm>
        </p:grpSpPr>
        <p:sp>
          <p:nvSpPr>
            <p:cNvPr id="29" name="Shape 627">
              <a:extLst>
                <a:ext uri="{FF2B5EF4-FFF2-40B4-BE49-F238E27FC236}">
                  <a16:creationId xmlns:a16="http://schemas.microsoft.com/office/drawing/2014/main" id="{F0A30EA7-4E15-45E9-145A-122ED2B9ED24}"/>
                </a:ext>
              </a:extLst>
            </p:cNvPr>
            <p:cNvSpPr/>
            <p:nvPr/>
          </p:nvSpPr>
          <p:spPr>
            <a:xfrm>
              <a:off x="-1" y="-1"/>
              <a:ext cx="2278800" cy="2278800"/>
            </a:xfrm>
            <a:prstGeom prst="ellipse">
              <a:avLst/>
            </a:prstGeom>
            <a:solidFill>
              <a:schemeClr val="accent2">
                <a:alpha val="40780"/>
              </a:scheme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30" name="Shape 628">
              <a:extLst>
                <a:ext uri="{FF2B5EF4-FFF2-40B4-BE49-F238E27FC236}">
                  <a16:creationId xmlns:a16="http://schemas.microsoft.com/office/drawing/2014/main" id="{7E00140E-FB98-32CD-AC3F-1CC0ACF7448A}"/>
                </a:ext>
              </a:extLst>
            </p:cNvPr>
            <p:cNvGrpSpPr/>
            <p:nvPr/>
          </p:nvGrpSpPr>
          <p:grpSpPr>
            <a:xfrm>
              <a:off x="186289" y="186289"/>
              <a:ext cx="1906200" cy="1906200"/>
              <a:chOff x="-1" y="-1"/>
              <a:chExt cx="1906200" cy="1906200"/>
            </a:xfrm>
          </p:grpSpPr>
          <p:sp>
            <p:nvSpPr>
              <p:cNvPr id="31" name="Shape 629">
                <a:extLst>
                  <a:ext uri="{FF2B5EF4-FFF2-40B4-BE49-F238E27FC236}">
                    <a16:creationId xmlns:a16="http://schemas.microsoft.com/office/drawing/2014/main" id="{1254E1E4-C278-ED6E-6F03-0A1B44CE01E4}"/>
                  </a:ext>
                </a:extLst>
              </p:cNvPr>
              <p:cNvSpPr/>
              <p:nvPr/>
            </p:nvSpPr>
            <p:spPr>
              <a:xfrm>
                <a:off x="-1" y="-1"/>
                <a:ext cx="1906200" cy="1906200"/>
              </a:xfrm>
              <a:prstGeom prst="ellipse">
                <a:avLst/>
              </a:prstGeom>
              <a:solidFill>
                <a:srgbClr val="7BB53B"/>
              </a:solidFill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endParaRPr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Shape 630">
                <a:extLst>
                  <a:ext uri="{FF2B5EF4-FFF2-40B4-BE49-F238E27FC236}">
                    <a16:creationId xmlns:a16="http://schemas.microsoft.com/office/drawing/2014/main" id="{4B0761A0-F6A7-1C27-CA71-E1EB125EB1E9}"/>
                  </a:ext>
                </a:extLst>
              </p:cNvPr>
              <p:cNvSpPr/>
              <p:nvPr/>
            </p:nvSpPr>
            <p:spPr>
              <a:xfrm>
                <a:off x="279166" y="696672"/>
                <a:ext cx="1347900" cy="51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Helvetica Neue Light"/>
                  <a:buNone/>
                </a:pPr>
                <a:r>
                  <a:rPr lang="he-IL" sz="3200" dirty="0" err="1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חג"מ</a:t>
                </a:r>
                <a:endParaRPr lang="iw" sz="32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grpSp>
        <p:nvGrpSpPr>
          <p:cNvPr id="33" name="Shape 619">
            <a:extLst>
              <a:ext uri="{FF2B5EF4-FFF2-40B4-BE49-F238E27FC236}">
                <a16:creationId xmlns:a16="http://schemas.microsoft.com/office/drawing/2014/main" id="{32CC0DD7-2CAD-4BE8-42D7-88E34BE5A8D8}"/>
              </a:ext>
            </a:extLst>
          </p:cNvPr>
          <p:cNvGrpSpPr/>
          <p:nvPr/>
        </p:nvGrpSpPr>
        <p:grpSpPr>
          <a:xfrm>
            <a:off x="1026544" y="3724325"/>
            <a:ext cx="2004559" cy="1926519"/>
            <a:chOff x="-2" y="-2"/>
            <a:chExt cx="1263000" cy="1263000"/>
          </a:xfrm>
        </p:grpSpPr>
        <p:sp>
          <p:nvSpPr>
            <p:cNvPr id="34" name="Shape 620">
              <a:extLst>
                <a:ext uri="{FF2B5EF4-FFF2-40B4-BE49-F238E27FC236}">
                  <a16:creationId xmlns:a16="http://schemas.microsoft.com/office/drawing/2014/main" id="{D690BA93-5631-11A5-CBA4-9CD8E9667EE5}"/>
                </a:ext>
              </a:extLst>
            </p:cNvPr>
            <p:cNvSpPr/>
            <p:nvPr/>
          </p:nvSpPr>
          <p:spPr>
            <a:xfrm>
              <a:off x="-2" y="-2"/>
              <a:ext cx="1263000" cy="1263000"/>
            </a:xfrm>
            <a:prstGeom prst="ellipse">
              <a:avLst/>
            </a:prstGeom>
            <a:solidFill>
              <a:schemeClr val="accent3">
                <a:alpha val="40780"/>
              </a:scheme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5" name="Shape 621">
              <a:extLst>
                <a:ext uri="{FF2B5EF4-FFF2-40B4-BE49-F238E27FC236}">
                  <a16:creationId xmlns:a16="http://schemas.microsoft.com/office/drawing/2014/main" id="{DFFA70E6-608F-DDD9-DB19-F12EDFAC12CB}"/>
                </a:ext>
              </a:extLst>
            </p:cNvPr>
            <p:cNvSpPr/>
            <p:nvPr/>
          </p:nvSpPr>
          <p:spPr>
            <a:xfrm>
              <a:off x="103348" y="74582"/>
              <a:ext cx="1056301" cy="10563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lang="he-IL" sz="1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מדען הראשי</a:t>
              </a: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371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ABB09E88-6581-E119-0173-47EF909A7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008" y="2897122"/>
            <a:ext cx="6357984" cy="356047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AEB1A601-0D72-BEBA-E3B5-DE331A49200D}"/>
              </a:ext>
            </a:extLst>
          </p:cNvPr>
          <p:cNvSpPr/>
          <p:nvPr/>
        </p:nvSpPr>
        <p:spPr>
          <a:xfrm>
            <a:off x="153609" y="1270179"/>
            <a:ext cx="11013277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he-IL" sz="8800" b="1" cap="none" spc="0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רבה על ההקשבה!</a:t>
            </a:r>
            <a:endParaRPr lang="en-US" sz="8800" b="1" cap="none" spc="0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5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pic>
        <p:nvPicPr>
          <p:cNvPr id="3" name="תמונה 2" descr="תמונה שמכילה חוץ, קרקע, שמים, אדם&#10;&#10;התיאור נוצר באופן אוטומטי">
            <a:extLst>
              <a:ext uri="{FF2B5EF4-FFF2-40B4-BE49-F238E27FC236}">
                <a16:creationId xmlns:a16="http://schemas.microsoft.com/office/drawing/2014/main" id="{1A906EDB-F400-5A6B-9D85-86B78AE401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7"/>
          <a:stretch/>
        </p:blipFill>
        <p:spPr>
          <a:xfrm>
            <a:off x="1337160" y="2020682"/>
            <a:ext cx="3248024" cy="408291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FD04D078-DCA5-3579-80E8-E7EED57B320D}"/>
              </a:ext>
            </a:extLst>
          </p:cNvPr>
          <p:cNvSpPr/>
          <p:nvPr/>
        </p:nvSpPr>
        <p:spPr>
          <a:xfrm>
            <a:off x="4552955" y="703184"/>
            <a:ext cx="4113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תכירו את שחר</a:t>
            </a:r>
          </a:p>
        </p:txBody>
      </p:sp>
      <p:cxnSp>
        <p:nvCxnSpPr>
          <p:cNvPr id="16" name="מחבר: מרפקי 15">
            <a:extLst>
              <a:ext uri="{FF2B5EF4-FFF2-40B4-BE49-F238E27FC236}">
                <a16:creationId xmlns:a16="http://schemas.microsoft.com/office/drawing/2014/main" id="{5946F291-B354-4243-8AEA-F477FB41ADCC}"/>
              </a:ext>
            </a:extLst>
          </p:cNvPr>
          <p:cNvCxnSpPr>
            <a:cxnSpLocks/>
          </p:cNvCxnSpPr>
          <p:nvPr/>
        </p:nvCxnSpPr>
        <p:spPr>
          <a:xfrm>
            <a:off x="6010275" y="1986695"/>
            <a:ext cx="2790825" cy="982674"/>
          </a:xfrm>
          <a:prstGeom prst="curvedConnector3">
            <a:avLst>
              <a:gd name="adj1" fmla="val 51365"/>
            </a:avLst>
          </a:prstGeom>
          <a:ln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3CCF6B63-B92E-4F9F-1FA1-E49B6C4C9A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85" y="3415738"/>
            <a:ext cx="5086203" cy="268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106ABCBF-7D89-4741-30D2-9AC22BE9D3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25332" r="3782" b="34943"/>
          <a:stretch/>
        </p:blipFill>
        <p:spPr>
          <a:xfrm>
            <a:off x="7104739" y="3501686"/>
            <a:ext cx="2696638" cy="703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דיו 24">
                <a:extLst>
                  <a:ext uri="{FF2B5EF4-FFF2-40B4-BE49-F238E27FC236}">
                    <a16:creationId xmlns:a16="http://schemas.microsoft.com/office/drawing/2014/main" id="{1E7507D3-29CC-B153-0897-640104BE4430}"/>
                  </a:ext>
                </a:extLst>
              </p14:cNvPr>
              <p14:cNvContentPartPr/>
              <p14:nvPr/>
            </p14:nvContentPartPr>
            <p14:xfrm>
              <a:off x="3429000" y="3470893"/>
              <a:ext cx="360" cy="360"/>
            </p14:xfrm>
          </p:contentPart>
        </mc:Choice>
        <mc:Fallback xmlns="">
          <p:pic>
            <p:nvPicPr>
              <p:cNvPr id="25" name="דיו 24">
                <a:extLst>
                  <a:ext uri="{FF2B5EF4-FFF2-40B4-BE49-F238E27FC236}">
                    <a16:creationId xmlns:a16="http://schemas.microsoft.com/office/drawing/2014/main" id="{1E7507D3-29CC-B153-0897-640104BE44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0000" y="346189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קבוצה 28">
            <a:extLst>
              <a:ext uri="{FF2B5EF4-FFF2-40B4-BE49-F238E27FC236}">
                <a16:creationId xmlns:a16="http://schemas.microsoft.com/office/drawing/2014/main" id="{ADEDD5BF-DFA5-0363-D26F-8B9402A127B5}"/>
              </a:ext>
            </a:extLst>
          </p:cNvPr>
          <p:cNvGrpSpPr/>
          <p:nvPr/>
        </p:nvGrpSpPr>
        <p:grpSpPr>
          <a:xfrm>
            <a:off x="3335760" y="4046893"/>
            <a:ext cx="360" cy="360"/>
            <a:chOff x="3335760" y="404689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6" name="דיו 25">
                  <a:extLst>
                    <a:ext uri="{FF2B5EF4-FFF2-40B4-BE49-F238E27FC236}">
                      <a16:creationId xmlns:a16="http://schemas.microsoft.com/office/drawing/2014/main" id="{4AE9D1EF-C909-B9B5-9627-05275E7E4A65}"/>
                    </a:ext>
                  </a:extLst>
                </p14:cNvPr>
                <p14:cNvContentPartPr/>
                <p14:nvPr/>
              </p14:nvContentPartPr>
              <p14:xfrm>
                <a:off x="3335760" y="4046893"/>
                <a:ext cx="360" cy="360"/>
              </p14:xfrm>
            </p:contentPart>
          </mc:Choice>
          <mc:Fallback xmlns="">
            <p:pic>
              <p:nvPicPr>
                <p:cNvPr id="26" name="דיו 25">
                  <a:extLst>
                    <a:ext uri="{FF2B5EF4-FFF2-40B4-BE49-F238E27FC236}">
                      <a16:creationId xmlns:a16="http://schemas.microsoft.com/office/drawing/2014/main" id="{4AE9D1EF-C909-B9B5-9627-05275E7E4A6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26760" y="40378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7" name="דיו 26">
                  <a:extLst>
                    <a:ext uri="{FF2B5EF4-FFF2-40B4-BE49-F238E27FC236}">
                      <a16:creationId xmlns:a16="http://schemas.microsoft.com/office/drawing/2014/main" id="{F6EB7A53-1A75-F5F9-E67D-9366C843D1D1}"/>
                    </a:ext>
                  </a:extLst>
                </p14:cNvPr>
                <p14:cNvContentPartPr/>
                <p14:nvPr/>
              </p14:nvContentPartPr>
              <p14:xfrm>
                <a:off x="3335760" y="4046893"/>
                <a:ext cx="360" cy="360"/>
              </p14:xfrm>
            </p:contentPart>
          </mc:Choice>
          <mc:Fallback xmlns="">
            <p:pic>
              <p:nvPicPr>
                <p:cNvPr id="27" name="דיו 26">
                  <a:extLst>
                    <a:ext uri="{FF2B5EF4-FFF2-40B4-BE49-F238E27FC236}">
                      <a16:creationId xmlns:a16="http://schemas.microsoft.com/office/drawing/2014/main" id="{F6EB7A53-1A75-F5F9-E67D-9366C843D1D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26760" y="40378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דיו 29">
                <a:extLst>
                  <a:ext uri="{FF2B5EF4-FFF2-40B4-BE49-F238E27FC236}">
                    <a16:creationId xmlns:a16="http://schemas.microsoft.com/office/drawing/2014/main" id="{05BD100C-9D51-1FFD-197E-96A7030220A9}"/>
                  </a:ext>
                </a:extLst>
              </p14:cNvPr>
              <p14:cNvContentPartPr/>
              <p14:nvPr/>
            </p14:nvContentPartPr>
            <p14:xfrm>
              <a:off x="2598840" y="2776453"/>
              <a:ext cx="360" cy="360"/>
            </p14:xfrm>
          </p:contentPart>
        </mc:Choice>
        <mc:Fallback xmlns="">
          <p:pic>
            <p:nvPicPr>
              <p:cNvPr id="30" name="דיו 29">
                <a:extLst>
                  <a:ext uri="{FF2B5EF4-FFF2-40B4-BE49-F238E27FC236}">
                    <a16:creationId xmlns:a16="http://schemas.microsoft.com/office/drawing/2014/main" id="{05BD100C-9D51-1FFD-197E-96A7030220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0200" y="27678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דיו 31">
                <a:extLst>
                  <a:ext uri="{FF2B5EF4-FFF2-40B4-BE49-F238E27FC236}">
                    <a16:creationId xmlns:a16="http://schemas.microsoft.com/office/drawing/2014/main" id="{0819FB5C-1D2A-DF91-285F-DB24E097802C}"/>
                  </a:ext>
                </a:extLst>
              </p14:cNvPr>
              <p14:cNvContentPartPr/>
              <p14:nvPr/>
            </p14:nvContentPartPr>
            <p14:xfrm>
              <a:off x="2590200" y="2742973"/>
              <a:ext cx="360" cy="360"/>
            </p14:xfrm>
          </p:contentPart>
        </mc:Choice>
        <mc:Fallback xmlns="">
          <p:pic>
            <p:nvPicPr>
              <p:cNvPr id="32" name="דיו 31">
                <a:extLst>
                  <a:ext uri="{FF2B5EF4-FFF2-40B4-BE49-F238E27FC236}">
                    <a16:creationId xmlns:a16="http://schemas.microsoft.com/office/drawing/2014/main" id="{0819FB5C-1D2A-DF91-285F-DB24E097802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81560" y="273397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217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pic>
        <p:nvPicPr>
          <p:cNvPr id="9" name="תמונה 8" descr="תמונה שמכילה חוץ, אדם, קרקע, לדגמן&#10;&#10;התיאור נוצר באופן אוטומטי">
            <a:extLst>
              <a:ext uri="{FF2B5EF4-FFF2-40B4-BE49-F238E27FC236}">
                <a16:creationId xmlns:a16="http://schemas.microsoft.com/office/drawing/2014/main" id="{A8CF594A-F28B-8D31-40A2-25B6F31D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6" t="4218" r="18486" b="2727"/>
          <a:stretch/>
        </p:blipFill>
        <p:spPr>
          <a:xfrm>
            <a:off x="4909928" y="1998336"/>
            <a:ext cx="3262521" cy="404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6323AE19-B70A-2AB1-34E1-867ABBF4C332}"/>
              </a:ext>
            </a:extLst>
          </p:cNvPr>
          <p:cNvSpPr/>
          <p:nvPr/>
        </p:nvSpPr>
        <p:spPr>
          <a:xfrm>
            <a:off x="2615010" y="917698"/>
            <a:ext cx="790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"יש לך כנפיים, תעופי רחוק"..</a:t>
            </a:r>
          </a:p>
        </p:txBody>
      </p:sp>
    </p:spTree>
    <p:extLst>
      <p:ext uri="{BB962C8B-B14F-4D97-AF65-F5344CB8AC3E}">
        <p14:creationId xmlns:p14="http://schemas.microsoft.com/office/powerpoint/2010/main" val="77683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תמונה שמכילה אדם, קבוצה, אנשים, קהל&#10;&#10;התיאור נוצר באופן אוטומטי">
            <a:extLst>
              <a:ext uri="{FF2B5EF4-FFF2-40B4-BE49-F238E27FC236}">
                <a16:creationId xmlns:a16="http://schemas.microsoft.com/office/drawing/2014/main" id="{68AF2394-E122-67BD-37DE-B116CF569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9" y="2163052"/>
            <a:ext cx="7424238" cy="392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707DCE6-0647-6B31-92C9-3D65F775D1A1}"/>
              </a:ext>
            </a:extLst>
          </p:cNvPr>
          <p:cNvSpPr/>
          <p:nvPr/>
        </p:nvSpPr>
        <p:spPr>
          <a:xfrm>
            <a:off x="1753568" y="772063"/>
            <a:ext cx="8452939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he-IL" sz="7200" b="1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החטיבה לחינוך וקהילה </a:t>
            </a:r>
          </a:p>
          <a:p>
            <a:pPr algn="ctr"/>
            <a:r>
              <a:rPr lang="he-IL" sz="7200" b="0" cap="none" spc="0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מקום של אנשים</a:t>
            </a:r>
            <a:endParaRPr lang="en-US" sz="7200" b="0" cap="none" spc="0" dirty="0">
              <a:ln w="0"/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8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707DCE6-0647-6B31-92C9-3D65F775D1A1}"/>
              </a:ext>
            </a:extLst>
          </p:cNvPr>
          <p:cNvSpPr/>
          <p:nvPr/>
        </p:nvSpPr>
        <p:spPr>
          <a:xfrm>
            <a:off x="169938" y="1514656"/>
            <a:ext cx="3875206" cy="8002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endParaRPr lang="he-IL" sz="2800" b="0" cap="none" spc="0" dirty="0">
              <a:ln w="0"/>
              <a:solidFill>
                <a:srgbClr val="0871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b="1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חיזוק הזהות הישראלית בארץ ובחו"ל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62105C07-047A-894A-D234-1D8F44842C44}"/>
              </a:ext>
            </a:extLst>
          </p:cNvPr>
          <p:cNvSpPr/>
          <p:nvPr/>
        </p:nvSpPr>
        <p:spPr>
          <a:xfrm>
            <a:off x="2838450" y="615984"/>
            <a:ext cx="79629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e-IL" sz="5400" b="1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he-IL" sz="5400" b="1" u="sng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החטיבה לחינוך וקהילה</a:t>
            </a:r>
          </a:p>
          <a:p>
            <a:pPr algn="ctr"/>
            <a:r>
              <a:rPr lang="he-IL" sz="5400" b="1" i="1" u="sng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מטרות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5FBC0FF-3878-C8C5-6505-0785D7CBB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46" y="2410215"/>
            <a:ext cx="4194049" cy="286179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תמונה 15" descr="תמונה שמכילה מקורה, תקרה, אדם, קומה&#10;&#10;התיאור נוצר באופן אוטומטי">
            <a:extLst>
              <a:ext uri="{FF2B5EF4-FFF2-40B4-BE49-F238E27FC236}">
                <a16:creationId xmlns:a16="http://schemas.microsoft.com/office/drawing/2014/main" id="{4B9751EA-3486-448D-5B7D-2709BB92D0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42" y="3008829"/>
            <a:ext cx="4194048" cy="2989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">
            <a:extLst>
              <a:ext uri="{FF2B5EF4-FFF2-40B4-BE49-F238E27FC236}">
                <a16:creationId xmlns:a16="http://schemas.microsoft.com/office/drawing/2014/main" id="{32609305-746B-778F-2B94-34A1388B98C7}"/>
              </a:ext>
            </a:extLst>
          </p:cNvPr>
          <p:cNvSpPr/>
          <p:nvPr/>
        </p:nvSpPr>
        <p:spPr>
          <a:xfrm>
            <a:off x="4769030" y="2181224"/>
            <a:ext cx="3556361" cy="8002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endParaRPr lang="he-IL" sz="2800" b="0" cap="none" spc="0" dirty="0">
              <a:ln w="0"/>
              <a:solidFill>
                <a:srgbClr val="0871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b="1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צמצום פערים חברתיים וערכיים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429BF0C2-9685-7403-2260-14FC75F6CA57}"/>
              </a:ext>
            </a:extLst>
          </p:cNvPr>
          <p:cNvSpPr/>
          <p:nvPr/>
        </p:nvSpPr>
        <p:spPr>
          <a:xfrm>
            <a:off x="8203470" y="3040895"/>
            <a:ext cx="3556361" cy="8002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endParaRPr lang="he-IL" sz="2800" b="0" cap="none" spc="0" dirty="0">
              <a:ln w="0"/>
              <a:solidFill>
                <a:srgbClr val="0871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b="1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חינוך לקיימות וסביבה</a:t>
            </a:r>
          </a:p>
        </p:txBody>
      </p:sp>
      <p:pic>
        <p:nvPicPr>
          <p:cNvPr id="22" name="תמונה 21" descr="תמונה שמכילה אדם, שמים, חוץ, קרקע&#10;&#10;התיאור נוצר באופן אוטומטי">
            <a:extLst>
              <a:ext uri="{FF2B5EF4-FFF2-40B4-BE49-F238E27FC236}">
                <a16:creationId xmlns:a16="http://schemas.microsoft.com/office/drawing/2014/main" id="{192CE37A-76F7-738A-11CD-09E4257600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034" y="3989786"/>
            <a:ext cx="3464029" cy="2167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88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707DCE6-0647-6B31-92C9-3D65F775D1A1}"/>
              </a:ext>
            </a:extLst>
          </p:cNvPr>
          <p:cNvSpPr/>
          <p:nvPr/>
        </p:nvSpPr>
        <p:spPr>
          <a:xfrm>
            <a:off x="1619392" y="667619"/>
            <a:ext cx="1020983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he-IL" sz="7200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7200" b="1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אז איך עושים את זה 2022</a:t>
            </a:r>
            <a:r>
              <a:rPr lang="he-IL" sz="7200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11" name="Shape 612">
            <a:extLst>
              <a:ext uri="{FF2B5EF4-FFF2-40B4-BE49-F238E27FC236}">
                <a16:creationId xmlns:a16="http://schemas.microsoft.com/office/drawing/2014/main" id="{66186FA3-BD97-3E28-A0A7-AE67EF0BD6A9}"/>
              </a:ext>
            </a:extLst>
          </p:cNvPr>
          <p:cNvGrpSpPr/>
          <p:nvPr/>
        </p:nvGrpSpPr>
        <p:grpSpPr>
          <a:xfrm>
            <a:off x="580989" y="2019342"/>
            <a:ext cx="2314937" cy="2270404"/>
            <a:chOff x="-1" y="-1"/>
            <a:chExt cx="2975700" cy="2975700"/>
          </a:xfrm>
        </p:grpSpPr>
        <p:sp>
          <p:nvSpPr>
            <p:cNvPr id="12" name="Shape 613">
              <a:extLst>
                <a:ext uri="{FF2B5EF4-FFF2-40B4-BE49-F238E27FC236}">
                  <a16:creationId xmlns:a16="http://schemas.microsoft.com/office/drawing/2014/main" id="{6FC14727-BD0C-EA40-B950-36FEB8DF4180}"/>
                </a:ext>
              </a:extLst>
            </p:cNvPr>
            <p:cNvSpPr/>
            <p:nvPr/>
          </p:nvSpPr>
          <p:spPr>
            <a:xfrm>
              <a:off x="-1" y="-1"/>
              <a:ext cx="2975700" cy="2975700"/>
            </a:xfrm>
            <a:prstGeom prst="ellipse">
              <a:avLst/>
            </a:prstGeom>
            <a:solidFill>
              <a:schemeClr val="accent1">
                <a:alpha val="40780"/>
              </a:scheme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13" name="Shape 614">
              <a:extLst>
                <a:ext uri="{FF2B5EF4-FFF2-40B4-BE49-F238E27FC236}">
                  <a16:creationId xmlns:a16="http://schemas.microsoft.com/office/drawing/2014/main" id="{ECB644A5-91D1-2858-795F-4E04B095D833}"/>
                </a:ext>
              </a:extLst>
            </p:cNvPr>
            <p:cNvGrpSpPr/>
            <p:nvPr/>
          </p:nvGrpSpPr>
          <p:grpSpPr>
            <a:xfrm>
              <a:off x="243260" y="243260"/>
              <a:ext cx="2489100" cy="2489100"/>
              <a:chOff x="-1" y="-1"/>
              <a:chExt cx="2489100" cy="2489100"/>
            </a:xfrm>
          </p:grpSpPr>
          <p:sp>
            <p:nvSpPr>
              <p:cNvPr id="14" name="Shape 615">
                <a:extLst>
                  <a:ext uri="{FF2B5EF4-FFF2-40B4-BE49-F238E27FC236}">
                    <a16:creationId xmlns:a16="http://schemas.microsoft.com/office/drawing/2014/main" id="{53AAFE33-0D5C-390F-8999-F5D077F1D1AD}"/>
                  </a:ext>
                </a:extLst>
              </p:cNvPr>
              <p:cNvSpPr/>
              <p:nvPr/>
            </p:nvSpPr>
            <p:spPr>
              <a:xfrm>
                <a:off x="-1" y="-1"/>
                <a:ext cx="2489100" cy="2489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r>
                  <a:rPr lang="he-IL" sz="2400" b="1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50 מעוף </a:t>
                </a:r>
                <a:endParaRPr sz="24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Shape 616">
                <a:extLst>
                  <a:ext uri="{FF2B5EF4-FFF2-40B4-BE49-F238E27FC236}">
                    <a16:creationId xmlns:a16="http://schemas.microsoft.com/office/drawing/2014/main" id="{1041C0DD-E80E-69E6-2F46-D22E0A14DA68}"/>
                  </a:ext>
                </a:extLst>
              </p:cNvPr>
              <p:cNvSpPr/>
              <p:nvPr/>
            </p:nvSpPr>
            <p:spPr>
              <a:xfrm>
                <a:off x="364539" y="895117"/>
                <a:ext cx="1760100" cy="69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Helvetica Neue Light"/>
                  <a:buNone/>
                </a:pPr>
                <a:endParaRPr lang="iw" sz="30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70260C6A-9296-E40E-1DD4-4B5121ABB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392" y="1679373"/>
            <a:ext cx="324005" cy="324958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  <p:grpSp>
        <p:nvGrpSpPr>
          <p:cNvPr id="23" name="Shape 626">
            <a:extLst>
              <a:ext uri="{FF2B5EF4-FFF2-40B4-BE49-F238E27FC236}">
                <a16:creationId xmlns:a16="http://schemas.microsoft.com/office/drawing/2014/main" id="{6D746B6E-9CC5-914F-D16E-BDECB1815CA0}"/>
              </a:ext>
            </a:extLst>
          </p:cNvPr>
          <p:cNvGrpSpPr/>
          <p:nvPr/>
        </p:nvGrpSpPr>
        <p:grpSpPr>
          <a:xfrm>
            <a:off x="2336796" y="3928182"/>
            <a:ext cx="1806398" cy="1938744"/>
            <a:chOff x="-23470" y="-8362"/>
            <a:chExt cx="2278800" cy="2278800"/>
          </a:xfrm>
        </p:grpSpPr>
        <p:sp>
          <p:nvSpPr>
            <p:cNvPr id="24" name="Shape 627">
              <a:extLst>
                <a:ext uri="{FF2B5EF4-FFF2-40B4-BE49-F238E27FC236}">
                  <a16:creationId xmlns:a16="http://schemas.microsoft.com/office/drawing/2014/main" id="{62785EB8-DC33-8B7B-4102-B746290EE02C}"/>
                </a:ext>
              </a:extLst>
            </p:cNvPr>
            <p:cNvSpPr/>
            <p:nvPr/>
          </p:nvSpPr>
          <p:spPr>
            <a:xfrm>
              <a:off x="-23470" y="-8362"/>
              <a:ext cx="2278800" cy="2278800"/>
            </a:xfrm>
            <a:prstGeom prst="ellipse">
              <a:avLst/>
            </a:prstGeom>
            <a:solidFill>
              <a:schemeClr val="accent2">
                <a:alpha val="40780"/>
              </a:scheme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25" name="Shape 628">
              <a:extLst>
                <a:ext uri="{FF2B5EF4-FFF2-40B4-BE49-F238E27FC236}">
                  <a16:creationId xmlns:a16="http://schemas.microsoft.com/office/drawing/2014/main" id="{F0F6339A-E40A-233B-980F-4B4256B9B565}"/>
                </a:ext>
              </a:extLst>
            </p:cNvPr>
            <p:cNvGrpSpPr/>
            <p:nvPr/>
          </p:nvGrpSpPr>
          <p:grpSpPr>
            <a:xfrm>
              <a:off x="186289" y="186289"/>
              <a:ext cx="1906200" cy="1906200"/>
              <a:chOff x="-1" y="-1"/>
              <a:chExt cx="1906200" cy="1906200"/>
            </a:xfrm>
          </p:grpSpPr>
          <p:sp>
            <p:nvSpPr>
              <p:cNvPr id="26" name="Shape 629">
                <a:extLst>
                  <a:ext uri="{FF2B5EF4-FFF2-40B4-BE49-F238E27FC236}">
                    <a16:creationId xmlns:a16="http://schemas.microsoft.com/office/drawing/2014/main" id="{83AFFFC4-8B01-0D7F-CD54-29C87506739E}"/>
                  </a:ext>
                </a:extLst>
              </p:cNvPr>
              <p:cNvSpPr/>
              <p:nvPr/>
            </p:nvSpPr>
            <p:spPr>
              <a:xfrm>
                <a:off x="-1" y="-1"/>
                <a:ext cx="1906200" cy="1906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Shape 630">
                <a:extLst>
                  <a:ext uri="{FF2B5EF4-FFF2-40B4-BE49-F238E27FC236}">
                    <a16:creationId xmlns:a16="http://schemas.microsoft.com/office/drawing/2014/main" id="{C17E34AC-6921-1855-C43F-3A1461A64D74}"/>
                  </a:ext>
                </a:extLst>
              </p:cNvPr>
              <p:cNvSpPr/>
              <p:nvPr/>
            </p:nvSpPr>
            <p:spPr>
              <a:xfrm>
                <a:off x="279166" y="696672"/>
                <a:ext cx="1347900" cy="51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Helvetica Neue Light"/>
                  <a:buNone/>
                </a:pPr>
                <a:r>
                  <a:rPr lang="he-IL" sz="2000" dirty="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מעל 100 מכינות</a:t>
                </a:r>
                <a:endParaRPr lang="iw" sz="20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grpSp>
        <p:nvGrpSpPr>
          <p:cNvPr id="28" name="Shape 626">
            <a:extLst>
              <a:ext uri="{FF2B5EF4-FFF2-40B4-BE49-F238E27FC236}">
                <a16:creationId xmlns:a16="http://schemas.microsoft.com/office/drawing/2014/main" id="{9B0FCB9D-1130-8889-A455-F931BDF48784}"/>
              </a:ext>
            </a:extLst>
          </p:cNvPr>
          <p:cNvGrpSpPr/>
          <p:nvPr/>
        </p:nvGrpSpPr>
        <p:grpSpPr>
          <a:xfrm>
            <a:off x="10021096" y="2101526"/>
            <a:ext cx="2038824" cy="2108788"/>
            <a:chOff x="-23470" y="-8362"/>
            <a:chExt cx="2278800" cy="2278800"/>
          </a:xfrm>
          <a:effectLst>
            <a:glow rad="127000">
              <a:srgbClr val="77B93F"/>
            </a:glow>
          </a:effectLst>
        </p:grpSpPr>
        <p:sp>
          <p:nvSpPr>
            <p:cNvPr id="29" name="Shape 627">
              <a:extLst>
                <a:ext uri="{FF2B5EF4-FFF2-40B4-BE49-F238E27FC236}">
                  <a16:creationId xmlns:a16="http://schemas.microsoft.com/office/drawing/2014/main" id="{D7206F76-3F21-0119-4925-1714EBB56954}"/>
                </a:ext>
              </a:extLst>
            </p:cNvPr>
            <p:cNvSpPr/>
            <p:nvPr/>
          </p:nvSpPr>
          <p:spPr>
            <a:xfrm>
              <a:off x="-23470" y="-8362"/>
              <a:ext cx="2278800" cy="2278800"/>
            </a:xfrm>
            <a:prstGeom prst="ellipse">
              <a:avLst/>
            </a:prstGeom>
            <a:solidFill>
              <a:schemeClr val="accent2">
                <a:alpha val="40780"/>
              </a:scheme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30" name="Shape 628">
              <a:extLst>
                <a:ext uri="{FF2B5EF4-FFF2-40B4-BE49-F238E27FC236}">
                  <a16:creationId xmlns:a16="http://schemas.microsoft.com/office/drawing/2014/main" id="{A38BEF0D-A023-9FEB-42E1-F97C8EC1410B}"/>
                </a:ext>
              </a:extLst>
            </p:cNvPr>
            <p:cNvGrpSpPr/>
            <p:nvPr/>
          </p:nvGrpSpPr>
          <p:grpSpPr>
            <a:xfrm>
              <a:off x="186289" y="186289"/>
              <a:ext cx="1906200" cy="1906200"/>
              <a:chOff x="-1" y="-1"/>
              <a:chExt cx="1906200" cy="1906200"/>
            </a:xfrm>
          </p:grpSpPr>
          <p:sp>
            <p:nvSpPr>
              <p:cNvPr id="31" name="Shape 629">
                <a:extLst>
                  <a:ext uri="{FF2B5EF4-FFF2-40B4-BE49-F238E27FC236}">
                    <a16:creationId xmlns:a16="http://schemas.microsoft.com/office/drawing/2014/main" id="{C436E8B4-C2A9-053B-B02E-A97C18B90068}"/>
                  </a:ext>
                </a:extLst>
              </p:cNvPr>
              <p:cNvSpPr/>
              <p:nvPr/>
            </p:nvSpPr>
            <p:spPr>
              <a:xfrm>
                <a:off x="-1" y="-1"/>
                <a:ext cx="1906200" cy="19062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Shape 630">
                <a:extLst>
                  <a:ext uri="{FF2B5EF4-FFF2-40B4-BE49-F238E27FC236}">
                    <a16:creationId xmlns:a16="http://schemas.microsoft.com/office/drawing/2014/main" id="{50CF3BE0-219E-71FD-36DB-2E8B025639B2}"/>
                  </a:ext>
                </a:extLst>
              </p:cNvPr>
              <p:cNvSpPr/>
              <p:nvPr/>
            </p:nvSpPr>
            <p:spPr>
              <a:xfrm>
                <a:off x="279166" y="696672"/>
                <a:ext cx="1347900" cy="51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Helvetica Neue Light"/>
                  <a:buNone/>
                </a:pPr>
                <a:r>
                  <a:rPr lang="he-IL" sz="2100" dirty="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ציונות בעולם</a:t>
                </a:r>
                <a:endParaRPr lang="iw" sz="21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grpSp>
        <p:nvGrpSpPr>
          <p:cNvPr id="33" name="Shape 626">
            <a:extLst>
              <a:ext uri="{FF2B5EF4-FFF2-40B4-BE49-F238E27FC236}">
                <a16:creationId xmlns:a16="http://schemas.microsoft.com/office/drawing/2014/main" id="{795F89EB-A45F-E2E0-CE49-17C0CD29482D}"/>
              </a:ext>
            </a:extLst>
          </p:cNvPr>
          <p:cNvGrpSpPr/>
          <p:nvPr/>
        </p:nvGrpSpPr>
        <p:grpSpPr>
          <a:xfrm>
            <a:off x="4018325" y="2426994"/>
            <a:ext cx="1806398" cy="1938744"/>
            <a:chOff x="-23470" y="-8362"/>
            <a:chExt cx="2278800" cy="2278800"/>
          </a:xfrm>
        </p:grpSpPr>
        <p:sp>
          <p:nvSpPr>
            <p:cNvPr id="34" name="Shape 627">
              <a:extLst>
                <a:ext uri="{FF2B5EF4-FFF2-40B4-BE49-F238E27FC236}">
                  <a16:creationId xmlns:a16="http://schemas.microsoft.com/office/drawing/2014/main" id="{F49EF0A8-D3C0-EAB7-85CB-459A2924EB0E}"/>
                </a:ext>
              </a:extLst>
            </p:cNvPr>
            <p:cNvSpPr/>
            <p:nvPr/>
          </p:nvSpPr>
          <p:spPr>
            <a:xfrm>
              <a:off x="-23470" y="-8362"/>
              <a:ext cx="2278800" cy="22788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0780"/>
              </a:scheme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35" name="Shape 628">
              <a:extLst>
                <a:ext uri="{FF2B5EF4-FFF2-40B4-BE49-F238E27FC236}">
                  <a16:creationId xmlns:a16="http://schemas.microsoft.com/office/drawing/2014/main" id="{31302220-3C63-9AEF-EA51-E7768079BAD5}"/>
                </a:ext>
              </a:extLst>
            </p:cNvPr>
            <p:cNvGrpSpPr/>
            <p:nvPr/>
          </p:nvGrpSpPr>
          <p:grpSpPr>
            <a:xfrm>
              <a:off x="186289" y="186289"/>
              <a:ext cx="1906200" cy="1906200"/>
              <a:chOff x="-1" y="-1"/>
              <a:chExt cx="1906200" cy="1906200"/>
            </a:xfrm>
          </p:grpSpPr>
          <p:sp>
            <p:nvSpPr>
              <p:cNvPr id="36" name="Shape 629">
                <a:extLst>
                  <a:ext uri="{FF2B5EF4-FFF2-40B4-BE49-F238E27FC236}">
                    <a16:creationId xmlns:a16="http://schemas.microsoft.com/office/drawing/2014/main" id="{A934271D-B0A9-1630-6FBE-718DDF15EAF0}"/>
                  </a:ext>
                </a:extLst>
              </p:cNvPr>
              <p:cNvSpPr/>
              <p:nvPr/>
            </p:nvSpPr>
            <p:spPr>
              <a:xfrm>
                <a:off x="-1" y="-1"/>
                <a:ext cx="1906200" cy="1906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Shape 630">
                <a:extLst>
                  <a:ext uri="{FF2B5EF4-FFF2-40B4-BE49-F238E27FC236}">
                    <a16:creationId xmlns:a16="http://schemas.microsoft.com/office/drawing/2014/main" id="{7ABDC744-C4EF-10AD-4F1E-EB88F7BD6EAF}"/>
                  </a:ext>
                </a:extLst>
              </p:cNvPr>
              <p:cNvSpPr/>
              <p:nvPr/>
            </p:nvSpPr>
            <p:spPr>
              <a:xfrm>
                <a:off x="279166" y="696672"/>
                <a:ext cx="1347900" cy="51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Helvetica Neue Light"/>
                  <a:buNone/>
                </a:pPr>
                <a:r>
                  <a:rPr lang="he-IL" sz="2000" b="1" dirty="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בתי קק"ל</a:t>
                </a:r>
                <a:endParaRPr lang="iw" sz="2000" b="1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grpSp>
        <p:nvGrpSpPr>
          <p:cNvPr id="38" name="Shape 626">
            <a:extLst>
              <a:ext uri="{FF2B5EF4-FFF2-40B4-BE49-F238E27FC236}">
                <a16:creationId xmlns:a16="http://schemas.microsoft.com/office/drawing/2014/main" id="{4E3F5A55-C721-7FCE-D77F-159F9D1BC7F5}"/>
              </a:ext>
            </a:extLst>
          </p:cNvPr>
          <p:cNvGrpSpPr/>
          <p:nvPr/>
        </p:nvGrpSpPr>
        <p:grpSpPr>
          <a:xfrm>
            <a:off x="5635338" y="4036618"/>
            <a:ext cx="1806398" cy="1938744"/>
            <a:chOff x="-23470" y="-8362"/>
            <a:chExt cx="2278800" cy="2278800"/>
          </a:xfrm>
        </p:grpSpPr>
        <p:sp>
          <p:nvSpPr>
            <p:cNvPr id="39" name="Shape 627">
              <a:extLst>
                <a:ext uri="{FF2B5EF4-FFF2-40B4-BE49-F238E27FC236}">
                  <a16:creationId xmlns:a16="http://schemas.microsoft.com/office/drawing/2014/main" id="{58914AE1-31ED-CF6B-38AF-A6188377213D}"/>
                </a:ext>
              </a:extLst>
            </p:cNvPr>
            <p:cNvSpPr/>
            <p:nvPr/>
          </p:nvSpPr>
          <p:spPr>
            <a:xfrm>
              <a:off x="-23470" y="-8362"/>
              <a:ext cx="2278800" cy="2278800"/>
            </a:xfrm>
            <a:prstGeom prst="ellipse">
              <a:avLst/>
            </a:prstGeom>
            <a:solidFill>
              <a:srgbClr val="8DC73F">
                <a:alpha val="40780"/>
              </a:srgb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40" name="Shape 628">
              <a:extLst>
                <a:ext uri="{FF2B5EF4-FFF2-40B4-BE49-F238E27FC236}">
                  <a16:creationId xmlns:a16="http://schemas.microsoft.com/office/drawing/2014/main" id="{28A3F9F1-F0D4-554C-CAC8-E55104D1B801}"/>
                </a:ext>
              </a:extLst>
            </p:cNvPr>
            <p:cNvGrpSpPr/>
            <p:nvPr/>
          </p:nvGrpSpPr>
          <p:grpSpPr>
            <a:xfrm>
              <a:off x="186289" y="186289"/>
              <a:ext cx="1906200" cy="1906200"/>
              <a:chOff x="-1" y="-1"/>
              <a:chExt cx="1906200" cy="1906200"/>
            </a:xfrm>
          </p:grpSpPr>
          <p:sp>
            <p:nvSpPr>
              <p:cNvPr id="41" name="Shape 629">
                <a:extLst>
                  <a:ext uri="{FF2B5EF4-FFF2-40B4-BE49-F238E27FC236}">
                    <a16:creationId xmlns:a16="http://schemas.microsoft.com/office/drawing/2014/main" id="{C3BEFF73-0F24-4D9D-CEFC-245CEDCF4796}"/>
                  </a:ext>
                </a:extLst>
              </p:cNvPr>
              <p:cNvSpPr/>
              <p:nvPr/>
            </p:nvSpPr>
            <p:spPr>
              <a:xfrm>
                <a:off x="-1" y="-1"/>
                <a:ext cx="1906200" cy="190620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Shape 630">
                <a:extLst>
                  <a:ext uri="{FF2B5EF4-FFF2-40B4-BE49-F238E27FC236}">
                    <a16:creationId xmlns:a16="http://schemas.microsoft.com/office/drawing/2014/main" id="{4275983A-75B1-4D64-A498-6E751E4229B7}"/>
                  </a:ext>
                </a:extLst>
              </p:cNvPr>
              <p:cNvSpPr/>
              <p:nvPr/>
            </p:nvSpPr>
            <p:spPr>
              <a:xfrm>
                <a:off x="279166" y="696672"/>
                <a:ext cx="1347900" cy="51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Helvetica Neue Light"/>
                  <a:buNone/>
                </a:pPr>
                <a:r>
                  <a:rPr lang="he-IL" b="1" dirty="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פיתוח תוכן חינוכי</a:t>
                </a:r>
                <a:endParaRPr lang="iw" b="1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grpSp>
        <p:nvGrpSpPr>
          <p:cNvPr id="43" name="Shape 626">
            <a:extLst>
              <a:ext uri="{FF2B5EF4-FFF2-40B4-BE49-F238E27FC236}">
                <a16:creationId xmlns:a16="http://schemas.microsoft.com/office/drawing/2014/main" id="{BCB53949-2AD9-0178-3504-9A4E70E3B5AC}"/>
              </a:ext>
            </a:extLst>
          </p:cNvPr>
          <p:cNvGrpSpPr/>
          <p:nvPr/>
        </p:nvGrpSpPr>
        <p:grpSpPr>
          <a:xfrm>
            <a:off x="7307123" y="2426994"/>
            <a:ext cx="1806398" cy="1938744"/>
            <a:chOff x="-23470" y="-8362"/>
            <a:chExt cx="2278800" cy="2278800"/>
          </a:xfrm>
        </p:grpSpPr>
        <p:sp>
          <p:nvSpPr>
            <p:cNvPr id="44" name="Shape 627">
              <a:extLst>
                <a:ext uri="{FF2B5EF4-FFF2-40B4-BE49-F238E27FC236}">
                  <a16:creationId xmlns:a16="http://schemas.microsoft.com/office/drawing/2014/main" id="{1455A403-8F86-ED0C-5617-468E3EE6597D}"/>
                </a:ext>
              </a:extLst>
            </p:cNvPr>
            <p:cNvSpPr/>
            <p:nvPr/>
          </p:nvSpPr>
          <p:spPr>
            <a:xfrm>
              <a:off x="-23470" y="-8362"/>
              <a:ext cx="2278800" cy="2278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40780"/>
              </a:scheme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45" name="Shape 628">
              <a:extLst>
                <a:ext uri="{FF2B5EF4-FFF2-40B4-BE49-F238E27FC236}">
                  <a16:creationId xmlns:a16="http://schemas.microsoft.com/office/drawing/2014/main" id="{DC2EB6EC-7429-4CB4-97CA-E4873BBC0D2C}"/>
                </a:ext>
              </a:extLst>
            </p:cNvPr>
            <p:cNvGrpSpPr/>
            <p:nvPr/>
          </p:nvGrpSpPr>
          <p:grpSpPr>
            <a:xfrm>
              <a:off x="186289" y="186289"/>
              <a:ext cx="1906200" cy="1906200"/>
              <a:chOff x="-1" y="-1"/>
              <a:chExt cx="1906200" cy="1906200"/>
            </a:xfrm>
          </p:grpSpPr>
          <p:sp>
            <p:nvSpPr>
              <p:cNvPr id="46" name="Shape 629">
                <a:extLst>
                  <a:ext uri="{FF2B5EF4-FFF2-40B4-BE49-F238E27FC236}">
                    <a16:creationId xmlns:a16="http://schemas.microsoft.com/office/drawing/2014/main" id="{565834CA-14B7-1122-5295-853CCB77B2C7}"/>
                  </a:ext>
                </a:extLst>
              </p:cNvPr>
              <p:cNvSpPr/>
              <p:nvPr/>
            </p:nvSpPr>
            <p:spPr>
              <a:xfrm>
                <a:off x="-1" y="-1"/>
                <a:ext cx="1906200" cy="19062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Shape 630">
                <a:extLst>
                  <a:ext uri="{FF2B5EF4-FFF2-40B4-BE49-F238E27FC236}">
                    <a16:creationId xmlns:a16="http://schemas.microsoft.com/office/drawing/2014/main" id="{DBF7BF49-423E-6CCA-F72F-DEC5FAB01212}"/>
                  </a:ext>
                </a:extLst>
              </p:cNvPr>
              <p:cNvSpPr/>
              <p:nvPr/>
            </p:nvSpPr>
            <p:spPr>
              <a:xfrm>
                <a:off x="279166" y="696672"/>
                <a:ext cx="1347900" cy="51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Helvetica Neue Light"/>
                  <a:buNone/>
                </a:pPr>
                <a:r>
                  <a:rPr lang="he-IL" b="1" dirty="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קהילה עולים וצמיד</a:t>
                </a:r>
                <a:endParaRPr lang="iw" b="1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grpSp>
        <p:nvGrpSpPr>
          <p:cNvPr id="48" name="Shape 626">
            <a:extLst>
              <a:ext uri="{FF2B5EF4-FFF2-40B4-BE49-F238E27FC236}">
                <a16:creationId xmlns:a16="http://schemas.microsoft.com/office/drawing/2014/main" id="{01B326DE-A713-CA0B-F8DA-8C4E6FD21DB4}"/>
              </a:ext>
            </a:extLst>
          </p:cNvPr>
          <p:cNvGrpSpPr/>
          <p:nvPr/>
        </p:nvGrpSpPr>
        <p:grpSpPr>
          <a:xfrm>
            <a:off x="8636422" y="4007557"/>
            <a:ext cx="1806398" cy="1938744"/>
            <a:chOff x="-23470" y="-8362"/>
            <a:chExt cx="2278800" cy="2278800"/>
          </a:xfrm>
        </p:grpSpPr>
        <p:sp>
          <p:nvSpPr>
            <p:cNvPr id="49" name="Shape 627">
              <a:extLst>
                <a:ext uri="{FF2B5EF4-FFF2-40B4-BE49-F238E27FC236}">
                  <a16:creationId xmlns:a16="http://schemas.microsoft.com/office/drawing/2014/main" id="{C9F1CD5B-0050-9A89-2C39-A4DBDD233291}"/>
                </a:ext>
              </a:extLst>
            </p:cNvPr>
            <p:cNvSpPr/>
            <p:nvPr/>
          </p:nvSpPr>
          <p:spPr>
            <a:xfrm>
              <a:off x="-23470" y="-8362"/>
              <a:ext cx="2278800" cy="2278800"/>
            </a:xfrm>
            <a:prstGeom prst="ellipse">
              <a:avLst/>
            </a:prstGeom>
            <a:solidFill>
              <a:schemeClr val="accent2">
                <a:alpha val="40780"/>
              </a:schemeClr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50" name="Shape 628">
              <a:extLst>
                <a:ext uri="{FF2B5EF4-FFF2-40B4-BE49-F238E27FC236}">
                  <a16:creationId xmlns:a16="http://schemas.microsoft.com/office/drawing/2014/main" id="{C662472C-1501-0773-B13F-58C8303C85FC}"/>
                </a:ext>
              </a:extLst>
            </p:cNvPr>
            <p:cNvGrpSpPr/>
            <p:nvPr/>
          </p:nvGrpSpPr>
          <p:grpSpPr>
            <a:xfrm>
              <a:off x="186289" y="186289"/>
              <a:ext cx="1906200" cy="1906200"/>
              <a:chOff x="-1" y="-1"/>
              <a:chExt cx="1906200" cy="1906200"/>
            </a:xfrm>
          </p:grpSpPr>
          <p:sp>
            <p:nvSpPr>
              <p:cNvPr id="51" name="Shape 629">
                <a:extLst>
                  <a:ext uri="{FF2B5EF4-FFF2-40B4-BE49-F238E27FC236}">
                    <a16:creationId xmlns:a16="http://schemas.microsoft.com/office/drawing/2014/main" id="{F99D3AD9-EE64-027D-18E8-273F38398CD7}"/>
                  </a:ext>
                </a:extLst>
              </p:cNvPr>
              <p:cNvSpPr/>
              <p:nvPr/>
            </p:nvSpPr>
            <p:spPr>
              <a:xfrm>
                <a:off x="-1" y="-1"/>
                <a:ext cx="1906200" cy="1906200"/>
              </a:xfrm>
              <a:prstGeom prst="ellipse">
                <a:avLst/>
              </a:prstGeom>
              <a:solidFill>
                <a:srgbClr val="7BB53B"/>
              </a:solidFill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Shape 630">
                <a:extLst>
                  <a:ext uri="{FF2B5EF4-FFF2-40B4-BE49-F238E27FC236}">
                    <a16:creationId xmlns:a16="http://schemas.microsoft.com/office/drawing/2014/main" id="{A44C8FDA-4500-E060-0DE1-B4E345D31D80}"/>
                  </a:ext>
                </a:extLst>
              </p:cNvPr>
              <p:cNvSpPr/>
              <p:nvPr/>
            </p:nvSpPr>
            <p:spPr>
              <a:xfrm>
                <a:off x="279166" y="696672"/>
                <a:ext cx="1347900" cy="51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4275" tIns="34275" rIns="342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Helvetica Neue Light"/>
                  <a:buNone/>
                </a:pPr>
                <a:r>
                  <a:rPr lang="he-IL" sz="2000" dirty="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תנועות וארגוני נוער</a:t>
                </a:r>
                <a:endParaRPr lang="iw" sz="200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80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707DCE6-0647-6B31-92C9-3D65F775D1A1}"/>
              </a:ext>
            </a:extLst>
          </p:cNvPr>
          <p:cNvSpPr/>
          <p:nvPr/>
        </p:nvSpPr>
        <p:spPr>
          <a:xfrm>
            <a:off x="231227" y="1126974"/>
            <a:ext cx="1138779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he-IL" sz="7200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7200" b="1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מרכזי השדה – מקום עם רעיון</a:t>
            </a:r>
            <a:endParaRPr lang="he-IL" sz="7200" dirty="0">
              <a:ln w="0"/>
              <a:solidFill>
                <a:srgbClr val="0871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293420C8-E9D7-7E67-9649-548100E64EC1}"/>
              </a:ext>
            </a:extLst>
          </p:cNvPr>
          <p:cNvSpPr txBox="1"/>
          <p:nvPr/>
        </p:nvSpPr>
        <p:spPr>
          <a:xfrm>
            <a:off x="9399524" y="4385200"/>
            <a:ext cx="176573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 לביא 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5901E34-DF57-9E04-8D87-1009A5AD6E8E}"/>
              </a:ext>
            </a:extLst>
          </p:cNvPr>
          <p:cNvSpPr txBox="1"/>
          <p:nvPr/>
        </p:nvSpPr>
        <p:spPr>
          <a:xfrm>
            <a:off x="9488819" y="2405045"/>
            <a:ext cx="158706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ציפורי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535319BC-CD90-24A5-5401-47A9CF6577B7}"/>
              </a:ext>
            </a:extLst>
          </p:cNvPr>
          <p:cNvSpPr txBox="1"/>
          <p:nvPr/>
        </p:nvSpPr>
        <p:spPr>
          <a:xfrm>
            <a:off x="5220929" y="3199887"/>
            <a:ext cx="14083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נס הרים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820FBCBD-F512-7F37-FF5A-066EB4B9975C}"/>
              </a:ext>
            </a:extLst>
          </p:cNvPr>
          <p:cNvSpPr txBox="1"/>
          <p:nvPr/>
        </p:nvSpPr>
        <p:spPr>
          <a:xfrm>
            <a:off x="1049375" y="2464653"/>
            <a:ext cx="14083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שוני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FE0C15D3-03B5-C1C9-EFD7-65A16149130C}"/>
              </a:ext>
            </a:extLst>
          </p:cNvPr>
          <p:cNvSpPr txBox="1"/>
          <p:nvPr/>
        </p:nvSpPr>
        <p:spPr>
          <a:xfrm>
            <a:off x="1049375" y="4612350"/>
            <a:ext cx="14083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יתיר</a:t>
            </a: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F6BECCDE-AD52-6E04-3DB2-8F73754497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9" t="3273" r="5764" b="16524"/>
          <a:stretch/>
        </p:blipFill>
        <p:spPr>
          <a:xfrm>
            <a:off x="8453550" y="4715363"/>
            <a:ext cx="3507223" cy="1718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תמונה 19" descr="תמונה שמכילה עץ, חוץ&#10;&#10;התיאור נוצר באופן אוטומטי">
            <a:extLst>
              <a:ext uri="{FF2B5EF4-FFF2-40B4-BE49-F238E27FC236}">
                <a16:creationId xmlns:a16="http://schemas.microsoft.com/office/drawing/2014/main" id="{00D97A4A-C455-D1B1-54D1-A467E3DBE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" y="4935853"/>
            <a:ext cx="4045237" cy="1590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תמונה 21" descr="תמונה שמכילה עץ, חוץ, בניין, בית&#10;&#10;התיאור נוצר באופן אוטומטי">
            <a:extLst>
              <a:ext uri="{FF2B5EF4-FFF2-40B4-BE49-F238E27FC236}">
                <a16:creationId xmlns:a16="http://schemas.microsoft.com/office/drawing/2014/main" id="{F01F9FB5-2685-8C90-E29E-017E1121C3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550" y="2819410"/>
            <a:ext cx="3657600" cy="149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תמונה 23" descr="תמונה שמכילה בניין&#10;&#10;התיאור נוצר באופן אוטומטי">
            <a:extLst>
              <a:ext uri="{FF2B5EF4-FFF2-40B4-BE49-F238E27FC236}">
                <a16:creationId xmlns:a16="http://schemas.microsoft.com/office/drawing/2014/main" id="{B212EF52-1426-9842-9BB6-1C5B5A800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" y="2907662"/>
            <a:ext cx="4071004" cy="159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תמונה 25" descr="תמונה שמכילה חוץ, שמים, בניין, קרקע&#10;&#10;התיאור נוצר באופן אוטומטי">
            <a:extLst>
              <a:ext uri="{FF2B5EF4-FFF2-40B4-BE49-F238E27FC236}">
                <a16:creationId xmlns:a16="http://schemas.microsoft.com/office/drawing/2014/main" id="{6FF02C14-DC9F-E04F-D477-88F5C3CA20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41" y="3632510"/>
            <a:ext cx="4246506" cy="159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12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707DCE6-0647-6B31-92C9-3D65F775D1A1}"/>
              </a:ext>
            </a:extLst>
          </p:cNvPr>
          <p:cNvSpPr/>
          <p:nvPr/>
        </p:nvSpPr>
        <p:spPr>
          <a:xfrm>
            <a:off x="1475798" y="1227634"/>
            <a:ext cx="9240404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7200" b="1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מיזמים חינוכיים חדשים</a:t>
            </a:r>
          </a:p>
          <a:p>
            <a:pPr algn="ctr"/>
            <a:r>
              <a:rPr lang="he-IL" sz="7200" b="1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בתוכנית העבודה </a:t>
            </a:r>
          </a:p>
        </p:txBody>
      </p:sp>
    </p:spTree>
    <p:extLst>
      <p:ext uri="{BB962C8B-B14F-4D97-AF65-F5344CB8AC3E}">
        <p14:creationId xmlns:p14="http://schemas.microsoft.com/office/powerpoint/2010/main" val="45385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707DCE6-0647-6B31-92C9-3D65F775D1A1}"/>
              </a:ext>
            </a:extLst>
          </p:cNvPr>
          <p:cNvSpPr/>
          <p:nvPr/>
        </p:nvSpPr>
        <p:spPr>
          <a:xfrm>
            <a:off x="1753568" y="770669"/>
            <a:ext cx="9240404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7200" b="1" u="sng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נוער בסיכוי </a:t>
            </a:r>
          </a:p>
        </p:txBody>
      </p:sp>
      <p:pic>
        <p:nvPicPr>
          <p:cNvPr id="3" name="תמונה 2" descr="תמונה שמכילה אדם, אנשים, קבוצה, מסעדה&#10;&#10;התיאור נוצר באופן אוטומטי">
            <a:extLst>
              <a:ext uri="{FF2B5EF4-FFF2-40B4-BE49-F238E27FC236}">
                <a16:creationId xmlns:a16="http://schemas.microsoft.com/office/drawing/2014/main" id="{A3CA6C5F-F81E-0537-42E2-7B8EDD583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97" y="2403980"/>
            <a:ext cx="4608088" cy="3456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תמונה 10" descr="תמונה שמכילה אדם, חוץ, עץ, עמידה&#10;&#10;התיאור נוצר באופן אוטומטי">
            <a:extLst>
              <a:ext uri="{FF2B5EF4-FFF2-40B4-BE49-F238E27FC236}">
                <a16:creationId xmlns:a16="http://schemas.microsoft.com/office/drawing/2014/main" id="{A51B974E-3525-56C7-18C3-7D264526C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70" y="3023363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2654E918-8F4E-9144-6B90-AE096A802787}"/>
              </a:ext>
            </a:extLst>
          </p:cNvPr>
          <p:cNvSpPr txBox="1"/>
          <p:nvPr/>
        </p:nvSpPr>
        <p:spPr>
          <a:xfrm>
            <a:off x="1888177" y="1975594"/>
            <a:ext cx="83878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"נשירת התלמידים היא ממש מכת מדינה שזולגת גם לחינוך הבלתי פורמלי"</a:t>
            </a:r>
          </a:p>
        </p:txBody>
      </p:sp>
    </p:spTree>
    <p:extLst>
      <p:ext uri="{BB962C8B-B14F-4D97-AF65-F5344CB8AC3E}">
        <p14:creationId xmlns:p14="http://schemas.microsoft.com/office/powerpoint/2010/main" val="23010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194</Words>
  <Application>Microsoft Office PowerPoint</Application>
  <PresentationFormat>מסך רחב</PresentationFormat>
  <Paragraphs>61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3" baseType="lpstr">
      <vt:lpstr>APPLE CHANCERY</vt:lpstr>
      <vt:lpstr>Arial</vt:lpstr>
      <vt:lpstr>Assistant ExtraBold</vt:lpstr>
      <vt:lpstr>Calibri</vt:lpstr>
      <vt:lpstr>Calibri Light</vt:lpstr>
      <vt:lpstr>Helvetica Neue Light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עמית כהן</dc:creator>
  <cp:lastModifiedBy>עמית כהן</cp:lastModifiedBy>
  <cp:revision>1</cp:revision>
  <dcterms:created xsi:type="dcterms:W3CDTF">2022-07-12T08:12:40Z</dcterms:created>
  <dcterms:modified xsi:type="dcterms:W3CDTF">2022-07-12T08:15:12Z</dcterms:modified>
</cp:coreProperties>
</file>