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702" y="1925009"/>
            <a:ext cx="9363591" cy="2590800"/>
          </a:xfrm>
        </p:spPr>
        <p:txBody>
          <a:bodyPr/>
          <a:lstStyle/>
          <a:p>
            <a:r>
              <a:rPr lang="he-IL" dirty="0"/>
              <a:t>העובדים המצטיינים שלנו</a:t>
            </a:r>
            <a:br>
              <a:rPr lang="he-IL" dirty="0"/>
            </a:br>
            <a:r>
              <a:rPr lang="he-IL" sz="4000" dirty="0"/>
              <a:t>לשנת תשע"ז 2017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4000" dirty="0" err="1"/>
              <a:t>מפ"ק</a:t>
            </a:r>
            <a:r>
              <a:rPr lang="he-IL" sz="4000" dirty="0"/>
              <a:t>-מרחב דרום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ינואר 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487048"/>
            <a:ext cx="1229592" cy="11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בת שבע בטיט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3" y="973687"/>
            <a:ext cx="7148945" cy="4764102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68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אהוד מור יוסף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45" y="997428"/>
            <a:ext cx="6789549" cy="4524598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47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יהודה אליאב 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06" y="1005341"/>
            <a:ext cx="6902412" cy="4599811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5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70670" y="640080"/>
            <a:ext cx="2430780" cy="1645920"/>
          </a:xfrm>
        </p:spPr>
        <p:txBody>
          <a:bodyPr/>
          <a:lstStyle/>
          <a:p>
            <a:r>
              <a:rPr lang="he-IL" dirty="0"/>
              <a:t>משה מרדכי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6" y="934118"/>
            <a:ext cx="7419150" cy="4944168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754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ברכות ומזל טוב !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1982953"/>
            <a:ext cx="6887688" cy="4589999"/>
          </a:xfrm>
        </p:spPr>
      </p:pic>
    </p:spTree>
    <p:extLst>
      <p:ext uri="{BB962C8B-B14F-4D97-AF65-F5344CB8AC3E}">
        <p14:creationId xmlns:p14="http://schemas.microsoft.com/office/powerpoint/2010/main" val="1396643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CB897FF34C38F4A9E3CD7F248A8D1EE" ma:contentTypeVersion="19" ma:contentTypeDescription="צור מסמך חדש." ma:contentTypeScope="" ma:versionID="3a57798229435f7c927bc4146adbdc8c">
  <xsd:schema xmlns:xsd="http://www.w3.org/2001/XMLSchema" xmlns:xs="http://www.w3.org/2001/XMLSchema" xmlns:p="http://schemas.microsoft.com/office/2006/metadata/properties" xmlns:ns2="e908f9a0-c2e8-461e-8858-8fbaf59ec1f1" xmlns:ns3="0374fca2-e941-4e9f-af28-2c87ff778d57" targetNamespace="http://schemas.microsoft.com/office/2006/metadata/properties" ma:root="true" ma:fieldsID="14d8784a5875bfad5cd9327fc0d40c2a" ns2:_="" ns3:_="">
    <xsd:import namespace="e908f9a0-c2e8-461e-8858-8fbaf59ec1f1"/>
    <xsd:import namespace="0374fca2-e941-4e9f-af28-2c87ff778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8f9a0-c2e8-461e-8858-8fbaf59ec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fca2-e941-4e9f-af28-2c87ff778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7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F65A5F-FF4C-4715-A56C-18869B030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27FCB-0164-40D7-A1C9-7529E1563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8f9a0-c2e8-461e-8858-8fbaf59ec1f1"/>
    <ds:schemaRef ds:uri="0374fca2-e941-4e9f-af28-2c87ff778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EDAB8-7152-4E0C-9BA6-60CA0E410A9D}">
  <ds:schemaRefs>
    <ds:schemaRef ds:uri="http://schemas.microsoft.com/office/2006/documentManagement/types"/>
    <ds:schemaRef ds:uri="e908f9a0-c2e8-461e-8858-8fbaf59ec1f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374fca2-e941-4e9f-af28-2c87ff778d57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TM03457510[[fn=סבון]]</Template>
  <TotalTime>18</TotalTime>
  <Words>19</Words>
  <Application>Microsoft Office PowerPoint</Application>
  <PresentationFormat>מסך רחב</PresentationFormat>
  <Paragraphs>7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Gisha</vt:lpstr>
      <vt:lpstr>סבון</vt:lpstr>
      <vt:lpstr>העובדים המצטיינים שלנו לשנת תשע"ז 2017  מפ"ק-מרחב דרום</vt:lpstr>
      <vt:lpstr>בת שבע בטיט</vt:lpstr>
      <vt:lpstr>אהוד מור יוסף</vt:lpstr>
      <vt:lpstr>יהודה אליאב  </vt:lpstr>
      <vt:lpstr>משה מרדכי </vt:lpstr>
      <vt:lpstr>ברכות ומזל טוב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העובדים המצטיינים שלנו מרחב דרום</dc:title>
  <dc:creator>חנה בכר</dc:creator>
  <cp:lastModifiedBy>עדי בן סימון כהן</cp:lastModifiedBy>
  <cp:revision>3</cp:revision>
  <dcterms:created xsi:type="dcterms:W3CDTF">2018-01-04T13:55:55Z</dcterms:created>
  <dcterms:modified xsi:type="dcterms:W3CDTF">2019-10-22T10:14:18Z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0x0101006CB897FF34C38F4A9E3CD7F248A8D1EE</vt:lpwstr>
  </property>
</Properties>
</file>